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5" r:id="rId1"/>
  </p:sldMasterIdLst>
  <p:sldIdLst>
    <p:sldId id="266" r:id="rId2"/>
    <p:sldId id="267" r:id="rId3"/>
    <p:sldId id="269" r:id="rId4"/>
    <p:sldId id="268" r:id="rId5"/>
    <p:sldId id="270" r:id="rId6"/>
    <p:sldId id="271" r:id="rId7"/>
    <p:sldId id="272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4" r:id="rId18"/>
    <p:sldId id="283" r:id="rId19"/>
    <p:sldId id="256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86" r:id="rId30"/>
    <p:sldId id="285" r:id="rId31"/>
    <p:sldId id="287" r:id="rId32"/>
    <p:sldId id="288" r:id="rId33"/>
    <p:sldId id="289" r:id="rId34"/>
    <p:sldId id="290" r:id="rId35"/>
    <p:sldId id="29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D6F6B4-5E10-4E46-91DF-51FE020541A4}" type="doc">
      <dgm:prSet loTypeId="urn:microsoft.com/office/officeart/2005/8/layout/hList9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B2142AD-8952-48A9-A19D-325F3324BFC1}">
      <dgm:prSet phldrT="[Text]" phldr="1"/>
      <dgm:spPr/>
      <dgm:t>
        <a:bodyPr/>
        <a:lstStyle/>
        <a:p>
          <a:endParaRPr lang="en-US"/>
        </a:p>
      </dgm:t>
    </dgm:pt>
    <dgm:pt modelId="{AE24F5D0-EA3E-4CF8-8BAF-310DB1D1A646}" type="parTrans" cxnId="{E4570FB1-4275-41A3-93E1-8E68E6CAC2B9}">
      <dgm:prSet/>
      <dgm:spPr/>
      <dgm:t>
        <a:bodyPr/>
        <a:lstStyle/>
        <a:p>
          <a:endParaRPr lang="en-US"/>
        </a:p>
      </dgm:t>
    </dgm:pt>
    <dgm:pt modelId="{CED73741-1C8C-484D-9A6C-D3286D04A122}" type="sibTrans" cxnId="{E4570FB1-4275-41A3-93E1-8E68E6CAC2B9}">
      <dgm:prSet/>
      <dgm:spPr/>
      <dgm:t>
        <a:bodyPr/>
        <a:lstStyle/>
        <a:p>
          <a:endParaRPr lang="en-US"/>
        </a:p>
      </dgm:t>
    </dgm:pt>
    <dgm:pt modelId="{0582BD92-2A4E-497C-9284-E1F4C63575BE}">
      <dgm:prSet phldrT="[Text]" phldr="1"/>
      <dgm:spPr/>
      <dgm:t>
        <a:bodyPr/>
        <a:lstStyle/>
        <a:p>
          <a:endParaRPr lang="en-US"/>
        </a:p>
      </dgm:t>
    </dgm:pt>
    <dgm:pt modelId="{CC4497C4-8A49-40BB-BE53-4CBF7044B5F5}" type="parTrans" cxnId="{E4668335-0E09-4CA0-8AC2-4FD325C2486E}">
      <dgm:prSet/>
      <dgm:spPr/>
      <dgm:t>
        <a:bodyPr/>
        <a:lstStyle/>
        <a:p>
          <a:endParaRPr lang="en-US"/>
        </a:p>
      </dgm:t>
    </dgm:pt>
    <dgm:pt modelId="{A029339B-9CCB-4893-9549-8747355E84F7}" type="sibTrans" cxnId="{E4668335-0E09-4CA0-8AC2-4FD325C2486E}">
      <dgm:prSet/>
      <dgm:spPr/>
      <dgm:t>
        <a:bodyPr/>
        <a:lstStyle/>
        <a:p>
          <a:endParaRPr lang="en-US"/>
        </a:p>
      </dgm:t>
    </dgm:pt>
    <dgm:pt modelId="{B6A131E3-E664-46C7-8D11-9068F18B0761}">
      <dgm:prSet phldrT="[Text]" phldr="1"/>
      <dgm:spPr/>
      <dgm:t>
        <a:bodyPr/>
        <a:lstStyle/>
        <a:p>
          <a:endParaRPr lang="en-US" dirty="0"/>
        </a:p>
      </dgm:t>
    </dgm:pt>
    <dgm:pt modelId="{61D2E710-9A48-40AD-865E-6B7FBCA33C1C}" type="parTrans" cxnId="{10B4C59D-3FDF-4CEF-8EC6-8143307A420C}">
      <dgm:prSet/>
      <dgm:spPr/>
      <dgm:t>
        <a:bodyPr/>
        <a:lstStyle/>
        <a:p>
          <a:endParaRPr lang="en-US"/>
        </a:p>
      </dgm:t>
    </dgm:pt>
    <dgm:pt modelId="{A8017E45-45DE-4D3D-A1FC-524965267369}" type="sibTrans" cxnId="{10B4C59D-3FDF-4CEF-8EC6-8143307A420C}">
      <dgm:prSet/>
      <dgm:spPr/>
      <dgm:t>
        <a:bodyPr/>
        <a:lstStyle/>
        <a:p>
          <a:endParaRPr lang="en-US"/>
        </a:p>
      </dgm:t>
    </dgm:pt>
    <dgm:pt modelId="{FC095B61-27D4-40F9-85DE-C274F4B15624}">
      <dgm:prSet phldrT="[Text]" phldr="1"/>
      <dgm:spPr/>
      <dgm:t>
        <a:bodyPr/>
        <a:lstStyle/>
        <a:p>
          <a:endParaRPr lang="en-US" dirty="0"/>
        </a:p>
      </dgm:t>
    </dgm:pt>
    <dgm:pt modelId="{432F2449-E2FB-4181-A664-F2BCC375B5FA}" type="parTrans" cxnId="{1C67D5C8-2F2E-41BD-AF35-4E577C04D4E6}">
      <dgm:prSet/>
      <dgm:spPr/>
      <dgm:t>
        <a:bodyPr/>
        <a:lstStyle/>
        <a:p>
          <a:endParaRPr lang="en-US"/>
        </a:p>
      </dgm:t>
    </dgm:pt>
    <dgm:pt modelId="{0C541D1C-894B-4F02-AFB6-7FBC81063CED}" type="sibTrans" cxnId="{1C67D5C8-2F2E-41BD-AF35-4E577C04D4E6}">
      <dgm:prSet/>
      <dgm:spPr/>
      <dgm:t>
        <a:bodyPr/>
        <a:lstStyle/>
        <a:p>
          <a:endParaRPr lang="en-US"/>
        </a:p>
      </dgm:t>
    </dgm:pt>
    <dgm:pt modelId="{DE422E3E-6D47-44E1-B0FF-2B1F966E781F}">
      <dgm:prSet phldrT="[Text]" phldr="1"/>
      <dgm:spPr/>
      <dgm:t>
        <a:bodyPr/>
        <a:lstStyle/>
        <a:p>
          <a:endParaRPr lang="en-US" dirty="0"/>
        </a:p>
      </dgm:t>
    </dgm:pt>
    <dgm:pt modelId="{832D9411-3767-4643-99CA-4363571B7A41}" type="parTrans" cxnId="{E36CF016-A892-4D40-8ECC-3E086352E9DB}">
      <dgm:prSet/>
      <dgm:spPr/>
      <dgm:t>
        <a:bodyPr/>
        <a:lstStyle/>
        <a:p>
          <a:endParaRPr lang="en-US"/>
        </a:p>
      </dgm:t>
    </dgm:pt>
    <dgm:pt modelId="{785AD7DB-8A29-4AF7-94A9-9D77282CF823}" type="sibTrans" cxnId="{E36CF016-A892-4D40-8ECC-3E086352E9DB}">
      <dgm:prSet/>
      <dgm:spPr/>
      <dgm:t>
        <a:bodyPr/>
        <a:lstStyle/>
        <a:p>
          <a:endParaRPr lang="en-US"/>
        </a:p>
      </dgm:t>
    </dgm:pt>
    <dgm:pt modelId="{1AEF7C09-DB7B-4ED3-AFF3-336D1496EE3F}">
      <dgm:prSet phldrT="[Text]" phldr="1"/>
      <dgm:spPr/>
      <dgm:t>
        <a:bodyPr/>
        <a:lstStyle/>
        <a:p>
          <a:endParaRPr lang="en-US" dirty="0"/>
        </a:p>
      </dgm:t>
    </dgm:pt>
    <dgm:pt modelId="{E6E6C9DF-B3D2-4ACF-9FA9-D059450CD09F}" type="parTrans" cxnId="{F3FCAB37-8099-4307-9484-4C0E24D2F96E}">
      <dgm:prSet/>
      <dgm:spPr/>
      <dgm:t>
        <a:bodyPr/>
        <a:lstStyle/>
        <a:p>
          <a:endParaRPr lang="en-US"/>
        </a:p>
      </dgm:t>
    </dgm:pt>
    <dgm:pt modelId="{1D6E55C5-D52E-45A6-8179-7856DCBDD2C6}" type="sibTrans" cxnId="{F3FCAB37-8099-4307-9484-4C0E24D2F96E}">
      <dgm:prSet/>
      <dgm:spPr/>
      <dgm:t>
        <a:bodyPr/>
        <a:lstStyle/>
        <a:p>
          <a:endParaRPr lang="en-US"/>
        </a:p>
      </dgm:t>
    </dgm:pt>
    <dgm:pt modelId="{39CE6C51-E066-45A6-B3D9-92693CCD8AF6}" type="pres">
      <dgm:prSet presAssocID="{3CD6F6B4-5E10-4E46-91DF-51FE020541A4}" presName="list" presStyleCnt="0">
        <dgm:presLayoutVars>
          <dgm:dir/>
          <dgm:animLvl val="lvl"/>
        </dgm:presLayoutVars>
      </dgm:prSet>
      <dgm:spPr/>
    </dgm:pt>
    <dgm:pt modelId="{B99E4191-60BD-4968-BFF9-67D46353308B}" type="pres">
      <dgm:prSet presAssocID="{BB2142AD-8952-48A9-A19D-325F3324BFC1}" presName="posSpace" presStyleCnt="0"/>
      <dgm:spPr/>
    </dgm:pt>
    <dgm:pt modelId="{911D8E0C-EFF3-4BBE-AE24-51EFB896C638}" type="pres">
      <dgm:prSet presAssocID="{BB2142AD-8952-48A9-A19D-325F3324BFC1}" presName="vertFlow" presStyleCnt="0"/>
      <dgm:spPr/>
    </dgm:pt>
    <dgm:pt modelId="{06E51500-B7A4-4EDC-ABD3-6DF4EE65E10E}" type="pres">
      <dgm:prSet presAssocID="{BB2142AD-8952-48A9-A19D-325F3324BFC1}" presName="topSpace" presStyleCnt="0"/>
      <dgm:spPr/>
    </dgm:pt>
    <dgm:pt modelId="{C775A03E-6B22-41EA-A52C-BEAD9C53452B}" type="pres">
      <dgm:prSet presAssocID="{BB2142AD-8952-48A9-A19D-325F3324BFC1}" presName="firstComp" presStyleCnt="0"/>
      <dgm:spPr/>
    </dgm:pt>
    <dgm:pt modelId="{118ACFE5-FBEC-44B1-8DE3-BC3F3268D4AF}" type="pres">
      <dgm:prSet presAssocID="{BB2142AD-8952-48A9-A19D-325F3324BFC1}" presName="firstChild" presStyleLbl="bgAccFollowNode1" presStyleIdx="0" presStyleCnt="4" custLinFactNeighborX="-4454" custLinFactNeighborY="9061"/>
      <dgm:spPr/>
    </dgm:pt>
    <dgm:pt modelId="{2A223A59-3E47-49B9-AC52-C896206E4ADF}" type="pres">
      <dgm:prSet presAssocID="{BB2142AD-8952-48A9-A19D-325F3324BFC1}" presName="firstChildTx" presStyleLbl="bgAccFollowNode1" presStyleIdx="0" presStyleCnt="4">
        <dgm:presLayoutVars>
          <dgm:bulletEnabled val="1"/>
        </dgm:presLayoutVars>
      </dgm:prSet>
      <dgm:spPr/>
    </dgm:pt>
    <dgm:pt modelId="{89AF67A2-E7CA-4659-A451-0FB865406743}" type="pres">
      <dgm:prSet presAssocID="{B6A131E3-E664-46C7-8D11-9068F18B0761}" presName="comp" presStyleCnt="0"/>
      <dgm:spPr/>
    </dgm:pt>
    <dgm:pt modelId="{06F63390-8950-49A0-A524-94E8C1CF0BB4}" type="pres">
      <dgm:prSet presAssocID="{B6A131E3-E664-46C7-8D11-9068F18B0761}" presName="child" presStyleLbl="bgAccFollowNode1" presStyleIdx="1" presStyleCnt="4"/>
      <dgm:spPr/>
    </dgm:pt>
    <dgm:pt modelId="{962DF2B0-6BB7-4B27-AB63-B257FC9FF1E9}" type="pres">
      <dgm:prSet presAssocID="{B6A131E3-E664-46C7-8D11-9068F18B0761}" presName="childTx" presStyleLbl="bgAccFollowNode1" presStyleIdx="1" presStyleCnt="4">
        <dgm:presLayoutVars>
          <dgm:bulletEnabled val="1"/>
        </dgm:presLayoutVars>
      </dgm:prSet>
      <dgm:spPr/>
    </dgm:pt>
    <dgm:pt modelId="{7DF08B41-DF9D-46A2-8F8E-3301272369F3}" type="pres">
      <dgm:prSet presAssocID="{BB2142AD-8952-48A9-A19D-325F3324BFC1}" presName="negSpace" presStyleCnt="0"/>
      <dgm:spPr/>
    </dgm:pt>
    <dgm:pt modelId="{F9851F6E-02D6-4737-82FB-0B7CE796C298}" type="pres">
      <dgm:prSet presAssocID="{BB2142AD-8952-48A9-A19D-325F3324BFC1}" presName="circle" presStyleLbl="node1" presStyleIdx="0" presStyleCnt="2"/>
      <dgm:spPr/>
    </dgm:pt>
    <dgm:pt modelId="{1C086741-0F16-4B98-B95D-13F57D9551A7}" type="pres">
      <dgm:prSet presAssocID="{CED73741-1C8C-484D-9A6C-D3286D04A122}" presName="transSpace" presStyleCnt="0"/>
      <dgm:spPr/>
    </dgm:pt>
    <dgm:pt modelId="{0BDDFA09-A28D-4DF9-A663-BB23E95ECFFE}" type="pres">
      <dgm:prSet presAssocID="{FC095B61-27D4-40F9-85DE-C274F4B15624}" presName="posSpace" presStyleCnt="0"/>
      <dgm:spPr/>
    </dgm:pt>
    <dgm:pt modelId="{A6BD3E44-9DAC-4BB5-95BA-A9929C9BF73A}" type="pres">
      <dgm:prSet presAssocID="{FC095B61-27D4-40F9-85DE-C274F4B15624}" presName="vertFlow" presStyleCnt="0"/>
      <dgm:spPr/>
    </dgm:pt>
    <dgm:pt modelId="{54E71025-ADEC-493E-A478-CC5CE34C6697}" type="pres">
      <dgm:prSet presAssocID="{FC095B61-27D4-40F9-85DE-C274F4B15624}" presName="topSpace" presStyleCnt="0"/>
      <dgm:spPr/>
    </dgm:pt>
    <dgm:pt modelId="{0BC93B9B-FA0B-4BA1-BEA2-75F7D754B0A8}" type="pres">
      <dgm:prSet presAssocID="{FC095B61-27D4-40F9-85DE-C274F4B15624}" presName="firstComp" presStyleCnt="0"/>
      <dgm:spPr/>
    </dgm:pt>
    <dgm:pt modelId="{3C1F047A-D691-4A2E-9148-88A6D0545A86}" type="pres">
      <dgm:prSet presAssocID="{FC095B61-27D4-40F9-85DE-C274F4B15624}" presName="firstChild" presStyleLbl="bgAccFollowNode1" presStyleIdx="2" presStyleCnt="4"/>
      <dgm:spPr/>
    </dgm:pt>
    <dgm:pt modelId="{DC52CF9C-41F4-4D20-8113-56C5D8FA2252}" type="pres">
      <dgm:prSet presAssocID="{FC095B61-27D4-40F9-85DE-C274F4B15624}" presName="firstChildTx" presStyleLbl="bgAccFollowNode1" presStyleIdx="2" presStyleCnt="4">
        <dgm:presLayoutVars>
          <dgm:bulletEnabled val="1"/>
        </dgm:presLayoutVars>
      </dgm:prSet>
      <dgm:spPr/>
    </dgm:pt>
    <dgm:pt modelId="{CDE4BFBE-7F49-4F1E-8DCB-B391E5E8E91C}" type="pres">
      <dgm:prSet presAssocID="{1AEF7C09-DB7B-4ED3-AFF3-336D1496EE3F}" presName="comp" presStyleCnt="0"/>
      <dgm:spPr/>
    </dgm:pt>
    <dgm:pt modelId="{36C6868A-D6D4-4FF3-B674-8595620A98EF}" type="pres">
      <dgm:prSet presAssocID="{1AEF7C09-DB7B-4ED3-AFF3-336D1496EE3F}" presName="child" presStyleLbl="bgAccFollowNode1" presStyleIdx="3" presStyleCnt="4" custLinFactNeighborX="-35092" custLinFactNeighborY="9061"/>
      <dgm:spPr/>
    </dgm:pt>
    <dgm:pt modelId="{4E434101-AC53-44AE-903B-B1CA5F93D305}" type="pres">
      <dgm:prSet presAssocID="{1AEF7C09-DB7B-4ED3-AFF3-336D1496EE3F}" presName="childTx" presStyleLbl="bgAccFollowNode1" presStyleIdx="3" presStyleCnt="4">
        <dgm:presLayoutVars>
          <dgm:bulletEnabled val="1"/>
        </dgm:presLayoutVars>
      </dgm:prSet>
      <dgm:spPr/>
    </dgm:pt>
    <dgm:pt modelId="{FD9D1D63-B808-4E83-825C-82FCFAF7EA49}" type="pres">
      <dgm:prSet presAssocID="{FC095B61-27D4-40F9-85DE-C274F4B15624}" presName="negSpace" presStyleCnt="0"/>
      <dgm:spPr/>
    </dgm:pt>
    <dgm:pt modelId="{90F4F8A5-D389-42F2-8F08-B663D9EB4D84}" type="pres">
      <dgm:prSet presAssocID="{FC095B61-27D4-40F9-85DE-C274F4B15624}" presName="circle" presStyleLbl="node1" presStyleIdx="1" presStyleCnt="2"/>
      <dgm:spPr/>
    </dgm:pt>
  </dgm:ptLst>
  <dgm:cxnLst>
    <dgm:cxn modelId="{E36CF016-A892-4D40-8ECC-3E086352E9DB}" srcId="{FC095B61-27D4-40F9-85DE-C274F4B15624}" destId="{DE422E3E-6D47-44E1-B0FF-2B1F966E781F}" srcOrd="0" destOrd="0" parTransId="{832D9411-3767-4643-99CA-4363571B7A41}" sibTransId="{785AD7DB-8A29-4AF7-94A9-9D77282CF823}"/>
    <dgm:cxn modelId="{E4668335-0E09-4CA0-8AC2-4FD325C2486E}" srcId="{BB2142AD-8952-48A9-A19D-325F3324BFC1}" destId="{0582BD92-2A4E-497C-9284-E1F4C63575BE}" srcOrd="0" destOrd="0" parTransId="{CC4497C4-8A49-40BB-BE53-4CBF7044B5F5}" sibTransId="{A029339B-9CCB-4893-9549-8747355E84F7}"/>
    <dgm:cxn modelId="{F3FCAB37-8099-4307-9484-4C0E24D2F96E}" srcId="{FC095B61-27D4-40F9-85DE-C274F4B15624}" destId="{1AEF7C09-DB7B-4ED3-AFF3-336D1496EE3F}" srcOrd="1" destOrd="0" parTransId="{E6E6C9DF-B3D2-4ACF-9FA9-D059450CD09F}" sibTransId="{1D6E55C5-D52E-45A6-8179-7856DCBDD2C6}"/>
    <dgm:cxn modelId="{10997C44-6879-4C44-B408-C1C8D7BA2271}" type="presOf" srcId="{DE422E3E-6D47-44E1-B0FF-2B1F966E781F}" destId="{3C1F047A-D691-4A2E-9148-88A6D0545A86}" srcOrd="0" destOrd="0" presId="urn:microsoft.com/office/officeart/2005/8/layout/hList9"/>
    <dgm:cxn modelId="{7B49426C-26DC-4ED4-90F1-C90B3C2056D3}" type="presOf" srcId="{BB2142AD-8952-48A9-A19D-325F3324BFC1}" destId="{F9851F6E-02D6-4737-82FB-0B7CE796C298}" srcOrd="0" destOrd="0" presId="urn:microsoft.com/office/officeart/2005/8/layout/hList9"/>
    <dgm:cxn modelId="{22C1334E-4F4A-4330-B613-9876F582E0BF}" type="presOf" srcId="{1AEF7C09-DB7B-4ED3-AFF3-336D1496EE3F}" destId="{4E434101-AC53-44AE-903B-B1CA5F93D305}" srcOrd="1" destOrd="0" presId="urn:microsoft.com/office/officeart/2005/8/layout/hList9"/>
    <dgm:cxn modelId="{829A926F-B89E-4E07-B553-E0DD08DFFCEA}" type="presOf" srcId="{0582BD92-2A4E-497C-9284-E1F4C63575BE}" destId="{2A223A59-3E47-49B9-AC52-C896206E4ADF}" srcOrd="1" destOrd="0" presId="urn:microsoft.com/office/officeart/2005/8/layout/hList9"/>
    <dgm:cxn modelId="{E927CB7B-BAE3-41A6-8C16-292EF13CFED3}" type="presOf" srcId="{FC095B61-27D4-40F9-85DE-C274F4B15624}" destId="{90F4F8A5-D389-42F2-8F08-B663D9EB4D84}" srcOrd="0" destOrd="0" presId="urn:microsoft.com/office/officeart/2005/8/layout/hList9"/>
    <dgm:cxn modelId="{5CC54A85-D1C4-4932-BBD7-6100029C5E77}" type="presOf" srcId="{3CD6F6B4-5E10-4E46-91DF-51FE020541A4}" destId="{39CE6C51-E066-45A6-B3D9-92693CCD8AF6}" srcOrd="0" destOrd="0" presId="urn:microsoft.com/office/officeart/2005/8/layout/hList9"/>
    <dgm:cxn modelId="{10B4C59D-3FDF-4CEF-8EC6-8143307A420C}" srcId="{BB2142AD-8952-48A9-A19D-325F3324BFC1}" destId="{B6A131E3-E664-46C7-8D11-9068F18B0761}" srcOrd="1" destOrd="0" parTransId="{61D2E710-9A48-40AD-865E-6B7FBCA33C1C}" sibTransId="{A8017E45-45DE-4D3D-A1FC-524965267369}"/>
    <dgm:cxn modelId="{78041EA6-262C-4C4F-B2FF-AD86BBD24E8A}" type="presOf" srcId="{B6A131E3-E664-46C7-8D11-9068F18B0761}" destId="{06F63390-8950-49A0-A524-94E8C1CF0BB4}" srcOrd="0" destOrd="0" presId="urn:microsoft.com/office/officeart/2005/8/layout/hList9"/>
    <dgm:cxn modelId="{707423A9-4442-4B8B-B7AD-9BEA11663020}" type="presOf" srcId="{DE422E3E-6D47-44E1-B0FF-2B1F966E781F}" destId="{DC52CF9C-41F4-4D20-8113-56C5D8FA2252}" srcOrd="1" destOrd="0" presId="urn:microsoft.com/office/officeart/2005/8/layout/hList9"/>
    <dgm:cxn modelId="{E4570FB1-4275-41A3-93E1-8E68E6CAC2B9}" srcId="{3CD6F6B4-5E10-4E46-91DF-51FE020541A4}" destId="{BB2142AD-8952-48A9-A19D-325F3324BFC1}" srcOrd="0" destOrd="0" parTransId="{AE24F5D0-EA3E-4CF8-8BAF-310DB1D1A646}" sibTransId="{CED73741-1C8C-484D-9A6C-D3286D04A122}"/>
    <dgm:cxn modelId="{F726A9BD-2423-44B6-91C6-41B7CC98C5AC}" type="presOf" srcId="{B6A131E3-E664-46C7-8D11-9068F18B0761}" destId="{962DF2B0-6BB7-4B27-AB63-B257FC9FF1E9}" srcOrd="1" destOrd="0" presId="urn:microsoft.com/office/officeart/2005/8/layout/hList9"/>
    <dgm:cxn modelId="{DCDC58C3-A717-42D1-9935-84DA116B219C}" type="presOf" srcId="{1AEF7C09-DB7B-4ED3-AFF3-336D1496EE3F}" destId="{36C6868A-D6D4-4FF3-B674-8595620A98EF}" srcOrd="0" destOrd="0" presId="urn:microsoft.com/office/officeart/2005/8/layout/hList9"/>
    <dgm:cxn modelId="{1C67D5C8-2F2E-41BD-AF35-4E577C04D4E6}" srcId="{3CD6F6B4-5E10-4E46-91DF-51FE020541A4}" destId="{FC095B61-27D4-40F9-85DE-C274F4B15624}" srcOrd="1" destOrd="0" parTransId="{432F2449-E2FB-4181-A664-F2BCC375B5FA}" sibTransId="{0C541D1C-894B-4F02-AFB6-7FBC81063CED}"/>
    <dgm:cxn modelId="{9261D1E0-4562-49F2-8D46-09960B938F89}" type="presOf" srcId="{0582BD92-2A4E-497C-9284-E1F4C63575BE}" destId="{118ACFE5-FBEC-44B1-8DE3-BC3F3268D4AF}" srcOrd="0" destOrd="0" presId="urn:microsoft.com/office/officeart/2005/8/layout/hList9"/>
    <dgm:cxn modelId="{B2465277-63CE-4EA6-BC70-307A6972BA21}" type="presParOf" srcId="{39CE6C51-E066-45A6-B3D9-92693CCD8AF6}" destId="{B99E4191-60BD-4968-BFF9-67D46353308B}" srcOrd="0" destOrd="0" presId="urn:microsoft.com/office/officeart/2005/8/layout/hList9"/>
    <dgm:cxn modelId="{804FCDDA-B907-4CFC-A967-DBA3E3285AA4}" type="presParOf" srcId="{39CE6C51-E066-45A6-B3D9-92693CCD8AF6}" destId="{911D8E0C-EFF3-4BBE-AE24-51EFB896C638}" srcOrd="1" destOrd="0" presId="urn:microsoft.com/office/officeart/2005/8/layout/hList9"/>
    <dgm:cxn modelId="{BD026B73-9EF9-4FA0-B6AF-0E65878E42A0}" type="presParOf" srcId="{911D8E0C-EFF3-4BBE-AE24-51EFB896C638}" destId="{06E51500-B7A4-4EDC-ABD3-6DF4EE65E10E}" srcOrd="0" destOrd="0" presId="urn:microsoft.com/office/officeart/2005/8/layout/hList9"/>
    <dgm:cxn modelId="{14DCA2B9-9E61-431E-BD40-985CAC132BED}" type="presParOf" srcId="{911D8E0C-EFF3-4BBE-AE24-51EFB896C638}" destId="{C775A03E-6B22-41EA-A52C-BEAD9C53452B}" srcOrd="1" destOrd="0" presId="urn:microsoft.com/office/officeart/2005/8/layout/hList9"/>
    <dgm:cxn modelId="{D322E17B-3AB5-4893-B5A0-208481F5F4CC}" type="presParOf" srcId="{C775A03E-6B22-41EA-A52C-BEAD9C53452B}" destId="{118ACFE5-FBEC-44B1-8DE3-BC3F3268D4AF}" srcOrd="0" destOrd="0" presId="urn:microsoft.com/office/officeart/2005/8/layout/hList9"/>
    <dgm:cxn modelId="{8757A13C-2878-4B5C-B337-7F20F752CE5F}" type="presParOf" srcId="{C775A03E-6B22-41EA-A52C-BEAD9C53452B}" destId="{2A223A59-3E47-49B9-AC52-C896206E4ADF}" srcOrd="1" destOrd="0" presId="urn:microsoft.com/office/officeart/2005/8/layout/hList9"/>
    <dgm:cxn modelId="{9AF39F67-87CC-4C2B-B539-0C17AAA9657E}" type="presParOf" srcId="{911D8E0C-EFF3-4BBE-AE24-51EFB896C638}" destId="{89AF67A2-E7CA-4659-A451-0FB865406743}" srcOrd="2" destOrd="0" presId="urn:microsoft.com/office/officeart/2005/8/layout/hList9"/>
    <dgm:cxn modelId="{D84196DC-7C33-49CB-A4D8-CF3347DC277C}" type="presParOf" srcId="{89AF67A2-E7CA-4659-A451-0FB865406743}" destId="{06F63390-8950-49A0-A524-94E8C1CF0BB4}" srcOrd="0" destOrd="0" presId="urn:microsoft.com/office/officeart/2005/8/layout/hList9"/>
    <dgm:cxn modelId="{F38F7DF1-751D-4E4E-BAC6-46C2D6E94C4B}" type="presParOf" srcId="{89AF67A2-E7CA-4659-A451-0FB865406743}" destId="{962DF2B0-6BB7-4B27-AB63-B257FC9FF1E9}" srcOrd="1" destOrd="0" presId="urn:microsoft.com/office/officeart/2005/8/layout/hList9"/>
    <dgm:cxn modelId="{AA6095CC-0DF5-47CA-A21D-4F217A40A1E3}" type="presParOf" srcId="{39CE6C51-E066-45A6-B3D9-92693CCD8AF6}" destId="{7DF08B41-DF9D-46A2-8F8E-3301272369F3}" srcOrd="2" destOrd="0" presId="urn:microsoft.com/office/officeart/2005/8/layout/hList9"/>
    <dgm:cxn modelId="{62C51931-FCC1-4436-95D7-BDAE4B78AF3C}" type="presParOf" srcId="{39CE6C51-E066-45A6-B3D9-92693CCD8AF6}" destId="{F9851F6E-02D6-4737-82FB-0B7CE796C298}" srcOrd="3" destOrd="0" presId="urn:microsoft.com/office/officeart/2005/8/layout/hList9"/>
    <dgm:cxn modelId="{7A786E97-B46F-4851-8300-5F097F1B46AE}" type="presParOf" srcId="{39CE6C51-E066-45A6-B3D9-92693CCD8AF6}" destId="{1C086741-0F16-4B98-B95D-13F57D9551A7}" srcOrd="4" destOrd="0" presId="urn:microsoft.com/office/officeart/2005/8/layout/hList9"/>
    <dgm:cxn modelId="{D1312A3F-DF6D-44A8-9BBE-DB250CF5DC06}" type="presParOf" srcId="{39CE6C51-E066-45A6-B3D9-92693CCD8AF6}" destId="{0BDDFA09-A28D-4DF9-A663-BB23E95ECFFE}" srcOrd="5" destOrd="0" presId="urn:microsoft.com/office/officeart/2005/8/layout/hList9"/>
    <dgm:cxn modelId="{90348B15-F068-44BF-8754-7841BB3C059B}" type="presParOf" srcId="{39CE6C51-E066-45A6-B3D9-92693CCD8AF6}" destId="{A6BD3E44-9DAC-4BB5-95BA-A9929C9BF73A}" srcOrd="6" destOrd="0" presId="urn:microsoft.com/office/officeart/2005/8/layout/hList9"/>
    <dgm:cxn modelId="{0137A69A-EDA0-4C6C-A239-5582BF0DFE27}" type="presParOf" srcId="{A6BD3E44-9DAC-4BB5-95BA-A9929C9BF73A}" destId="{54E71025-ADEC-493E-A478-CC5CE34C6697}" srcOrd="0" destOrd="0" presId="urn:microsoft.com/office/officeart/2005/8/layout/hList9"/>
    <dgm:cxn modelId="{F652C4D5-2702-4FEB-A6E3-341B83C7318F}" type="presParOf" srcId="{A6BD3E44-9DAC-4BB5-95BA-A9929C9BF73A}" destId="{0BC93B9B-FA0B-4BA1-BEA2-75F7D754B0A8}" srcOrd="1" destOrd="0" presId="urn:microsoft.com/office/officeart/2005/8/layout/hList9"/>
    <dgm:cxn modelId="{DD1F040E-73D7-43D1-9606-0C66DC540828}" type="presParOf" srcId="{0BC93B9B-FA0B-4BA1-BEA2-75F7D754B0A8}" destId="{3C1F047A-D691-4A2E-9148-88A6D0545A86}" srcOrd="0" destOrd="0" presId="urn:microsoft.com/office/officeart/2005/8/layout/hList9"/>
    <dgm:cxn modelId="{AC1536C1-D040-4508-B6B5-2B69DE91EE63}" type="presParOf" srcId="{0BC93B9B-FA0B-4BA1-BEA2-75F7D754B0A8}" destId="{DC52CF9C-41F4-4D20-8113-56C5D8FA2252}" srcOrd="1" destOrd="0" presId="urn:microsoft.com/office/officeart/2005/8/layout/hList9"/>
    <dgm:cxn modelId="{04DA4B75-005B-4ECA-B0A2-567C0C0E071B}" type="presParOf" srcId="{A6BD3E44-9DAC-4BB5-95BA-A9929C9BF73A}" destId="{CDE4BFBE-7F49-4F1E-8DCB-B391E5E8E91C}" srcOrd="2" destOrd="0" presId="urn:microsoft.com/office/officeart/2005/8/layout/hList9"/>
    <dgm:cxn modelId="{98886A2A-C812-4263-B633-98AF15E87537}" type="presParOf" srcId="{CDE4BFBE-7F49-4F1E-8DCB-B391E5E8E91C}" destId="{36C6868A-D6D4-4FF3-B674-8595620A98EF}" srcOrd="0" destOrd="0" presId="urn:microsoft.com/office/officeart/2005/8/layout/hList9"/>
    <dgm:cxn modelId="{CDD6354D-4CFA-48B7-A870-9B9BC49D2ECC}" type="presParOf" srcId="{CDE4BFBE-7F49-4F1E-8DCB-B391E5E8E91C}" destId="{4E434101-AC53-44AE-903B-B1CA5F93D305}" srcOrd="1" destOrd="0" presId="urn:microsoft.com/office/officeart/2005/8/layout/hList9"/>
    <dgm:cxn modelId="{5AC8A38A-CA34-4717-BD28-A44B941378AD}" type="presParOf" srcId="{39CE6C51-E066-45A6-B3D9-92693CCD8AF6}" destId="{FD9D1D63-B808-4E83-825C-82FCFAF7EA49}" srcOrd="7" destOrd="0" presId="urn:microsoft.com/office/officeart/2005/8/layout/hList9"/>
    <dgm:cxn modelId="{705E5239-7D2C-48AB-93A3-24C45A290154}" type="presParOf" srcId="{39CE6C51-E066-45A6-B3D9-92693CCD8AF6}" destId="{90F4F8A5-D389-42F2-8F08-B663D9EB4D84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8ACFE5-FBEC-44B1-8DE3-BC3F3268D4AF}">
      <dsp:nvSpPr>
        <dsp:cNvPr id="0" name=""/>
        <dsp:cNvSpPr/>
      </dsp:nvSpPr>
      <dsp:spPr>
        <a:xfrm>
          <a:off x="30877" y="186453"/>
          <a:ext cx="63090" cy="4208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5560" rIns="35560" bIns="3556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972" y="186453"/>
        <a:ext cx="52996" cy="42081"/>
      </dsp:txXfrm>
    </dsp:sp>
    <dsp:sp modelId="{06F63390-8950-49A0-A524-94E8C1CF0BB4}">
      <dsp:nvSpPr>
        <dsp:cNvPr id="0" name=""/>
        <dsp:cNvSpPr/>
      </dsp:nvSpPr>
      <dsp:spPr>
        <a:xfrm>
          <a:off x="33687" y="224721"/>
          <a:ext cx="63090" cy="4208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5560" rIns="35560" bIns="3556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43782" y="224721"/>
        <a:ext cx="52996" cy="42081"/>
      </dsp:txXfrm>
    </dsp:sp>
    <dsp:sp modelId="{F9851F6E-02D6-4737-82FB-0B7CE796C298}">
      <dsp:nvSpPr>
        <dsp:cNvPr id="0" name=""/>
        <dsp:cNvSpPr/>
      </dsp:nvSpPr>
      <dsp:spPr>
        <a:xfrm>
          <a:off x="39" y="165815"/>
          <a:ext cx="42060" cy="4206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199" y="171975"/>
        <a:ext cx="29740" cy="29740"/>
      </dsp:txXfrm>
    </dsp:sp>
    <dsp:sp modelId="{3C1F047A-D691-4A2E-9148-88A6D0545A86}">
      <dsp:nvSpPr>
        <dsp:cNvPr id="0" name=""/>
        <dsp:cNvSpPr/>
      </dsp:nvSpPr>
      <dsp:spPr>
        <a:xfrm>
          <a:off x="138838" y="182640"/>
          <a:ext cx="63090" cy="4208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5560" rIns="35560" bIns="3556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148933" y="182640"/>
        <a:ext cx="52996" cy="42081"/>
      </dsp:txXfrm>
    </dsp:sp>
    <dsp:sp modelId="{36C6868A-D6D4-4FF3-B674-8595620A98EF}">
      <dsp:nvSpPr>
        <dsp:cNvPr id="0" name=""/>
        <dsp:cNvSpPr/>
      </dsp:nvSpPr>
      <dsp:spPr>
        <a:xfrm>
          <a:off x="116699" y="228534"/>
          <a:ext cx="63090" cy="4208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5560" rIns="35560" bIns="3556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126793" y="228534"/>
        <a:ext cx="52996" cy="42081"/>
      </dsp:txXfrm>
    </dsp:sp>
    <dsp:sp modelId="{90F4F8A5-D389-42F2-8F08-B663D9EB4D84}">
      <dsp:nvSpPr>
        <dsp:cNvPr id="0" name=""/>
        <dsp:cNvSpPr/>
      </dsp:nvSpPr>
      <dsp:spPr>
        <a:xfrm>
          <a:off x="105190" y="165815"/>
          <a:ext cx="42060" cy="4206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111350" y="171975"/>
        <a:ext cx="29740" cy="29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C9D10-810A-4B8A-9778-FEF59574BC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9E13E5-1C5C-4662-9CE5-A07E740CE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2BDDF-2F0E-4A6C-BC05-97D40CCA9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10/24/2018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AED8A-CC77-4D2F-BBCF-2F49F3455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B8A1B-5150-48E6-813F-D9C2612C5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72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685B0-B734-4F9A-B849-C47F63766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07E3C0-8AB9-44B1-AFB0-AF0FDC216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4C166-D08D-484F-9B33-E6FAEDC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10/24/2018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FE797-9718-418E-AA27-84C0E9EF8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774A9-0EF0-4FC5-8702-DFD86C914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17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63EB7F-BF55-4FFA-B2B2-658267B571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FF4C78-3D44-4558-923B-E1180518D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2406E-5822-467F-88A2-1FA08843D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10/24/2018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E4002-B9BF-451B-894D-36879B387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5151E-D475-40D7-95DC-8C34C03C9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223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09870-E4B8-4658-B6A4-AB59C9180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FACE3-6A95-486D-9F57-B9D7F14EE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BB7C2-F211-4AE7-A9AE-32D2625F6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10/24/2018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6385B-1889-4886-80C3-D182DFDA1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84F79-6B35-49A4-8572-AD0D3FC65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38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9D0C-C856-460A-A68A-146CB0364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74A39-9DA2-41F6-98F7-A11C1ECC9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46336-13EC-4553-9F23-9E40F88E9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10/24/2018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46691-55E4-4470-A952-F7A069E07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17D60-D603-4490-B1BC-93622F6B0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205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272CE-9B0A-4D2B-9FBA-49E56500E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6AC46-FCD2-4041-BEAA-CA275FEE30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E5EA7-51FA-4A0C-A7C3-04972D800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55776B-EA4D-43EE-93BE-710EF1E5B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10/24/2018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E43260-40DB-4587-A4D5-12F584209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4DA88F-6632-46F6-9E43-E6B271238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30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D74BC-82FB-4890-BE12-39EBEEABB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571AA-AA6F-4D01-B7A1-FE000AC40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D9DF40-41FE-442B-8A15-8653EAA53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088340-6D09-492E-B948-3D067B56E2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F620E2-9799-4FE6-9385-E2D701D28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536D81-2B5F-484D-81F5-14E482E0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10/24/2018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091970-427B-4254-AAF4-B99F487B8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6D959-24F9-48F3-B52F-3CB551607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231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6CF4C-57C2-4EB3-BFF2-1D8FD4B5D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312247-B105-4D11-AC42-8E93B416B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10/24/2018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68267A-E43C-4A4A-A948-B19A69DC5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56E5EB-5AA4-467C-A998-5EAE7AC86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276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13ED0D-76B0-417F-8C5D-CEB7655F9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10/24/2018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30B34A-BE94-4CC5-A73D-648AF2604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96961-41BF-44A7-9B60-23142C2CC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771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627F4-042C-4685-81E0-27D10BD17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D0E0B-0BFC-43D8-8881-19CE4C92F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CAB676-668D-446A-8DD3-3230808F2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38404A-4ABA-440B-84B7-7614C65C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10/24/2018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A95DC7-22A8-44C7-92A5-E43C03F9A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39BF04-9210-43C3-AF76-09331C59C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840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7D681-B4BB-4734-B939-A1BD64ACF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97A010-97D9-4CC3-AA35-72460B30CE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28A3CC-275E-41C6-B442-544449C2F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AADF95-9438-43B7-A68E-847151700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10/24/2018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BED73-F9F1-404E-A576-35043DF6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23EA03-9CE4-49D5-9EED-23DD4F41C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55114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5B8D03-CF5C-4A4B-8AAF-6FEDAA837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46F623-8838-4953-88CB-67DDE4A5B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D5B18-80D4-44BD-8353-636E763AC9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10/24/2018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5A6FA-FF8B-4B25-A7DF-C33D84B35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6647A-809C-4827-A119-D0EA3C615C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59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404614-4E0B-4A02-98D8-980AEB666BA9}"/>
              </a:ext>
            </a:extLst>
          </p:cNvPr>
          <p:cNvSpPr txBox="1"/>
          <p:nvPr/>
        </p:nvSpPr>
        <p:spPr>
          <a:xfrm>
            <a:off x="2069898" y="927100"/>
            <a:ext cx="781072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Stream Corridors/ Floodplains </a:t>
            </a:r>
          </a:p>
          <a:p>
            <a:r>
              <a:rPr lang="en-US" sz="4800" dirty="0"/>
              <a:t>                Important   for….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36AF74-0D07-4E3F-A2FC-75B4C858F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026" y="2563643"/>
            <a:ext cx="8638076" cy="370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44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07D943-D568-43D3-BAED-585FCECE3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1C6D41-355F-4069-8216-7C63A0CF4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666"/>
            <a:ext cx="121920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9503FD-4132-40A8-9C04-97F7B27FD04B}"/>
              </a:ext>
            </a:extLst>
          </p:cNvPr>
          <p:cNvSpPr/>
          <p:nvPr/>
        </p:nvSpPr>
        <p:spPr>
          <a:xfrm>
            <a:off x="450928" y="1098034"/>
            <a:ext cx="564507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highlight>
                  <a:srgbClr val="00FFFF"/>
                </a:highlight>
              </a:rPr>
              <a:t>Floodplain Vegetation</a:t>
            </a:r>
          </a:p>
          <a:p>
            <a:r>
              <a:rPr lang="en-US" sz="4800" dirty="0">
                <a:highlight>
                  <a:srgbClr val="00FFFF"/>
                </a:highlight>
              </a:rPr>
              <a:t>Lacking</a:t>
            </a:r>
          </a:p>
        </p:txBody>
      </p:sp>
    </p:spTree>
    <p:extLst>
      <p:ext uri="{BB962C8B-B14F-4D97-AF65-F5344CB8AC3E}">
        <p14:creationId xmlns:p14="http://schemas.microsoft.com/office/powerpoint/2010/main" val="882908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A73811-3705-4AE7-84D8-242C881A7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99"/>
            <a:ext cx="12192000" cy="68828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96B307-017E-42CD-8E96-EC4E1BB08CD5}"/>
              </a:ext>
            </a:extLst>
          </p:cNvPr>
          <p:cNvSpPr/>
          <p:nvPr/>
        </p:nvSpPr>
        <p:spPr>
          <a:xfrm>
            <a:off x="1126196" y="653534"/>
            <a:ext cx="54401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/>
              <a:t>Channel Alteration</a:t>
            </a:r>
          </a:p>
        </p:txBody>
      </p:sp>
    </p:spTree>
    <p:extLst>
      <p:ext uri="{BB962C8B-B14F-4D97-AF65-F5344CB8AC3E}">
        <p14:creationId xmlns:p14="http://schemas.microsoft.com/office/powerpoint/2010/main" val="457582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C54379-BC0C-4C5A-B70A-110B9F402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7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DFBA5B-7A21-4A37-B4A7-703F14DB7348}"/>
              </a:ext>
            </a:extLst>
          </p:cNvPr>
          <p:cNvSpPr/>
          <p:nvPr/>
        </p:nvSpPr>
        <p:spPr>
          <a:xfrm>
            <a:off x="585004" y="1758434"/>
            <a:ext cx="551099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/>
              <a:t>Embeddedness:</a:t>
            </a:r>
          </a:p>
          <a:p>
            <a:r>
              <a:rPr lang="en-US" sz="4800" dirty="0"/>
              <a:t>Lack of stone/ cobble</a:t>
            </a:r>
          </a:p>
        </p:txBody>
      </p:sp>
    </p:spTree>
    <p:extLst>
      <p:ext uri="{BB962C8B-B14F-4D97-AF65-F5344CB8AC3E}">
        <p14:creationId xmlns:p14="http://schemas.microsoft.com/office/powerpoint/2010/main" val="1204155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3602E3-4BD5-4C28-90B9-083FEBC25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51"/>
            <a:ext cx="12192000" cy="68791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81F3CF-890C-4B39-8B40-000D41FB9883}"/>
              </a:ext>
            </a:extLst>
          </p:cNvPr>
          <p:cNvSpPr txBox="1"/>
          <p:nvPr/>
        </p:nvSpPr>
        <p:spPr>
          <a:xfrm>
            <a:off x="622300" y="1549400"/>
            <a:ext cx="22782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highlight>
                  <a:srgbClr val="FFFF00"/>
                </a:highlight>
              </a:rPr>
              <a:t>Erosion</a:t>
            </a:r>
          </a:p>
        </p:txBody>
      </p:sp>
    </p:spTree>
    <p:extLst>
      <p:ext uri="{BB962C8B-B14F-4D97-AF65-F5344CB8AC3E}">
        <p14:creationId xmlns:p14="http://schemas.microsoft.com/office/powerpoint/2010/main" val="949135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0DD82D-E7A2-403D-B876-EBAC46AFD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2AA685-762B-4345-9F84-65E4D6D8CB84}"/>
              </a:ext>
            </a:extLst>
          </p:cNvPr>
          <p:cNvSpPr txBox="1"/>
          <p:nvPr/>
        </p:nvSpPr>
        <p:spPr>
          <a:xfrm>
            <a:off x="6344630" y="165100"/>
            <a:ext cx="58473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highlight>
                  <a:srgbClr val="FFFF00"/>
                </a:highlight>
              </a:rPr>
              <a:t>No attachment for</a:t>
            </a:r>
          </a:p>
          <a:p>
            <a:r>
              <a:rPr lang="en-US" sz="5400" dirty="0">
                <a:highlight>
                  <a:srgbClr val="FFFF00"/>
                </a:highlight>
              </a:rPr>
              <a:t>macroinvertebrates </a:t>
            </a:r>
          </a:p>
        </p:txBody>
      </p:sp>
    </p:spTree>
    <p:extLst>
      <p:ext uri="{BB962C8B-B14F-4D97-AF65-F5344CB8AC3E}">
        <p14:creationId xmlns:p14="http://schemas.microsoft.com/office/powerpoint/2010/main" val="3464124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6CDF83-F6A0-4BBE-A26D-532D4FD57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FE3688-BF9B-4748-898E-CFDCDA5D1150}"/>
              </a:ext>
            </a:extLst>
          </p:cNvPr>
          <p:cNvSpPr txBox="1"/>
          <p:nvPr/>
        </p:nvSpPr>
        <p:spPr>
          <a:xfrm>
            <a:off x="711200" y="457200"/>
            <a:ext cx="52746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No Shelter for fish</a:t>
            </a:r>
          </a:p>
        </p:txBody>
      </p:sp>
    </p:spTree>
    <p:extLst>
      <p:ext uri="{BB962C8B-B14F-4D97-AF65-F5344CB8AC3E}">
        <p14:creationId xmlns:p14="http://schemas.microsoft.com/office/powerpoint/2010/main" val="217296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3D4380-29C3-47C0-A7DE-591DBBF43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5C9CD7-F778-4BE2-9B25-6BEF890E2238}"/>
              </a:ext>
            </a:extLst>
          </p:cNvPr>
          <p:cNvSpPr txBox="1"/>
          <p:nvPr/>
        </p:nvSpPr>
        <p:spPr>
          <a:xfrm>
            <a:off x="228600" y="342900"/>
            <a:ext cx="66041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highlight>
                  <a:srgbClr val="FFFF00"/>
                </a:highlight>
              </a:rPr>
              <a:t>Lack riparian buffer width</a:t>
            </a:r>
          </a:p>
        </p:txBody>
      </p:sp>
    </p:spTree>
    <p:extLst>
      <p:ext uri="{BB962C8B-B14F-4D97-AF65-F5344CB8AC3E}">
        <p14:creationId xmlns:p14="http://schemas.microsoft.com/office/powerpoint/2010/main" val="2974672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37953-7EC0-4622-A2DD-227652B2F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65A206-8EE8-4CF3-BAA1-18B5C62D9D40}"/>
              </a:ext>
            </a:extLst>
          </p:cNvPr>
          <p:cNvSpPr txBox="1"/>
          <p:nvPr/>
        </p:nvSpPr>
        <p:spPr>
          <a:xfrm>
            <a:off x="1155700" y="558800"/>
            <a:ext cx="86515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highlight>
                  <a:srgbClr val="00FF00"/>
                </a:highlight>
              </a:rPr>
              <a:t>Lack of various velocity and depth</a:t>
            </a:r>
          </a:p>
        </p:txBody>
      </p:sp>
    </p:spTree>
    <p:extLst>
      <p:ext uri="{BB962C8B-B14F-4D97-AF65-F5344CB8AC3E}">
        <p14:creationId xmlns:p14="http://schemas.microsoft.com/office/powerpoint/2010/main" val="3309776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B322A3-7385-429E-BF1D-31A220F21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9AF284-1DC7-4185-B7B7-829F8AB8FD0C}"/>
              </a:ext>
            </a:extLst>
          </p:cNvPr>
          <p:cNvSpPr txBox="1"/>
          <p:nvPr/>
        </p:nvSpPr>
        <p:spPr>
          <a:xfrm>
            <a:off x="469900" y="444500"/>
            <a:ext cx="61572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highlight>
                  <a:srgbClr val="00FFFF"/>
                </a:highlight>
              </a:rPr>
              <a:t>Lacking bank stability</a:t>
            </a:r>
          </a:p>
        </p:txBody>
      </p:sp>
    </p:spTree>
    <p:extLst>
      <p:ext uri="{BB962C8B-B14F-4D97-AF65-F5344CB8AC3E}">
        <p14:creationId xmlns:p14="http://schemas.microsoft.com/office/powerpoint/2010/main" val="1875106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C492843-BC0A-4408-9DAF-189C7ADA402C}"/>
              </a:ext>
            </a:extLst>
          </p:cNvPr>
          <p:cNvSpPr txBox="1"/>
          <p:nvPr/>
        </p:nvSpPr>
        <p:spPr>
          <a:xfrm>
            <a:off x="1816100" y="1981200"/>
            <a:ext cx="85754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u="sng" dirty="0"/>
              <a:t>Excellent</a:t>
            </a:r>
            <a:r>
              <a:rPr lang="en-US" sz="6000" dirty="0"/>
              <a:t> - Stream Corridor</a:t>
            </a:r>
          </a:p>
          <a:p>
            <a:r>
              <a:rPr lang="en-US" sz="6000" dirty="0"/>
              <a:t>                 Factors</a:t>
            </a:r>
          </a:p>
        </p:txBody>
      </p:sp>
    </p:spTree>
    <p:extLst>
      <p:ext uri="{BB962C8B-B14F-4D97-AF65-F5344CB8AC3E}">
        <p14:creationId xmlns:p14="http://schemas.microsoft.com/office/powerpoint/2010/main" val="273212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5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83F211-4912-4928-A07B-2E0200452AD4}"/>
              </a:ext>
            </a:extLst>
          </p:cNvPr>
          <p:cNvSpPr txBox="1"/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Water </a:t>
            </a:r>
            <a:br>
              <a:rPr 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Quality 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5548AD-D2B4-4772-8228-66E04381E6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21792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51E832-EC68-4467-BBAE-CD6A618F1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75E371-A53A-42E9-80AC-DE3CDF5B4023}"/>
              </a:ext>
            </a:extLst>
          </p:cNvPr>
          <p:cNvSpPr txBox="1"/>
          <p:nvPr/>
        </p:nvSpPr>
        <p:spPr>
          <a:xfrm>
            <a:off x="2094040" y="5524500"/>
            <a:ext cx="76837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Floodplain Vegetation</a:t>
            </a:r>
          </a:p>
        </p:txBody>
      </p:sp>
    </p:spTree>
    <p:extLst>
      <p:ext uri="{BB962C8B-B14F-4D97-AF65-F5344CB8AC3E}">
        <p14:creationId xmlns:p14="http://schemas.microsoft.com/office/powerpoint/2010/main" val="1764267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88C9C0E1-F364-49E9-9B10-348983E1F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0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B876FB-3671-4A33-804B-D147E4DEA136}"/>
              </a:ext>
            </a:extLst>
          </p:cNvPr>
          <p:cNvSpPr txBox="1"/>
          <p:nvPr/>
        </p:nvSpPr>
        <p:spPr>
          <a:xfrm>
            <a:off x="622300" y="5727700"/>
            <a:ext cx="106089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highlight>
                  <a:srgbClr val="00FFFF"/>
                </a:highlight>
              </a:rPr>
              <a:t>Channel formed by natural processes</a:t>
            </a:r>
          </a:p>
        </p:txBody>
      </p:sp>
    </p:spTree>
    <p:extLst>
      <p:ext uri="{BB962C8B-B14F-4D97-AF65-F5344CB8AC3E}">
        <p14:creationId xmlns:p14="http://schemas.microsoft.com/office/powerpoint/2010/main" val="1320430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824720E-4E4A-496A-A340-649E244ABC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22" r="10078"/>
          <a:stretch/>
        </p:blipFill>
        <p:spPr>
          <a:xfrm>
            <a:off x="88900" y="0"/>
            <a:ext cx="12103100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1B4D9A4-F5B7-4707-BE63-4FC0AB3A0A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2372078"/>
              </p:ext>
            </p:extLst>
          </p:nvPr>
        </p:nvGraphicFramePr>
        <p:xfrm>
          <a:off x="648931" y="5791200"/>
          <a:ext cx="201969" cy="432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C874D64-32C7-49D7-9ECD-4041CD065389}"/>
              </a:ext>
            </a:extLst>
          </p:cNvPr>
          <p:cNvSpPr txBox="1"/>
          <p:nvPr/>
        </p:nvSpPr>
        <p:spPr>
          <a:xfrm>
            <a:off x="407015" y="533400"/>
            <a:ext cx="75085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00FFFF"/>
                </a:highlight>
              </a:rPr>
              <a:t>Embeddedness</a:t>
            </a:r>
          </a:p>
          <a:p>
            <a:r>
              <a:rPr lang="en-US" sz="4000" dirty="0">
                <a:highlight>
                  <a:srgbClr val="00FFFF"/>
                </a:highlight>
              </a:rPr>
              <a:t>Rocks and cobble cover stream bed</a:t>
            </a:r>
          </a:p>
        </p:txBody>
      </p:sp>
    </p:spTree>
    <p:extLst>
      <p:ext uri="{BB962C8B-B14F-4D97-AF65-F5344CB8AC3E}">
        <p14:creationId xmlns:p14="http://schemas.microsoft.com/office/powerpoint/2010/main" val="1108556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9693516-2014-4F12-8A31-0FFB2CCF8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"/>
            <a:ext cx="12037486" cy="6507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6666D3-6B39-493D-BF4C-90D41EF550BA}"/>
              </a:ext>
            </a:extLst>
          </p:cNvPr>
          <p:cNvSpPr txBox="1"/>
          <p:nvPr/>
        </p:nvSpPr>
        <p:spPr>
          <a:xfrm>
            <a:off x="5244536" y="1683995"/>
            <a:ext cx="67929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highlight>
                  <a:srgbClr val="00FFFF"/>
                </a:highlight>
              </a:rPr>
              <a:t>Erosion</a:t>
            </a:r>
          </a:p>
          <a:p>
            <a:r>
              <a:rPr lang="en-US" sz="4800" dirty="0">
                <a:highlight>
                  <a:srgbClr val="00FFFF"/>
                </a:highlight>
              </a:rPr>
              <a:t>Banks slightly above water</a:t>
            </a:r>
          </a:p>
        </p:txBody>
      </p:sp>
    </p:spTree>
    <p:extLst>
      <p:ext uri="{BB962C8B-B14F-4D97-AF65-F5344CB8AC3E}">
        <p14:creationId xmlns:p14="http://schemas.microsoft.com/office/powerpoint/2010/main" val="173911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621267-8DED-4F7C-9416-0C7F3C23D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90" b="22111"/>
          <a:stretch/>
        </p:blipFill>
        <p:spPr>
          <a:xfrm>
            <a:off x="0" y="0"/>
            <a:ext cx="1183821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5B6515-C71F-4467-AFE0-06B103635C83}"/>
              </a:ext>
            </a:extLst>
          </p:cNvPr>
          <p:cNvSpPr txBox="1"/>
          <p:nvPr/>
        </p:nvSpPr>
        <p:spPr>
          <a:xfrm>
            <a:off x="558800" y="1435100"/>
            <a:ext cx="4288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00FFFF"/>
                </a:highlight>
              </a:rPr>
              <a:t>Macroinvertebrates</a:t>
            </a:r>
          </a:p>
          <a:p>
            <a:r>
              <a:rPr lang="en-US" sz="4000" dirty="0">
                <a:highlight>
                  <a:srgbClr val="00FFFF"/>
                </a:highlight>
              </a:rPr>
              <a:t>Attachment Sites</a:t>
            </a:r>
          </a:p>
        </p:txBody>
      </p:sp>
    </p:spTree>
    <p:extLst>
      <p:ext uri="{BB962C8B-B14F-4D97-AF65-F5344CB8AC3E}">
        <p14:creationId xmlns:p14="http://schemas.microsoft.com/office/powerpoint/2010/main" val="3478993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5AF201-C971-46DA-8430-EB7D8EE95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Shelter for fish</a:t>
            </a:r>
          </a:p>
        </p:txBody>
      </p:sp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73963190-BFE9-42A1-9CC4-318445D2A5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442" b="373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A698B0-B9A3-4F58-8321-AAC9811CA35D}"/>
              </a:ext>
            </a:extLst>
          </p:cNvPr>
          <p:cNvSpPr txBox="1"/>
          <p:nvPr/>
        </p:nvSpPr>
        <p:spPr>
          <a:xfrm>
            <a:off x="6959600" y="4838700"/>
            <a:ext cx="36308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highlight>
                  <a:srgbClr val="00FFFF"/>
                </a:highlight>
              </a:rPr>
              <a:t>Shelter for Fish</a:t>
            </a:r>
          </a:p>
        </p:txBody>
      </p:sp>
    </p:spTree>
    <p:extLst>
      <p:ext uri="{BB962C8B-B14F-4D97-AF65-F5344CB8AC3E}">
        <p14:creationId xmlns:p14="http://schemas.microsoft.com/office/powerpoint/2010/main" val="900581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EAB5C9-C909-415D-A2A0-45EFC5D5B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Riparian Buffer width</a:t>
            </a:r>
          </a:p>
        </p:txBody>
      </p:sp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C4A36831-E3EC-4ED4-BEBA-747CBCCBD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00"/>
          <a:stretch/>
        </p:blipFill>
        <p:spPr>
          <a:xfrm>
            <a:off x="0" y="0"/>
            <a:ext cx="1232398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83FDB1-A9FA-4A53-8DCC-95B40CD0A61C}"/>
              </a:ext>
            </a:extLst>
          </p:cNvPr>
          <p:cNvSpPr txBox="1"/>
          <p:nvPr/>
        </p:nvSpPr>
        <p:spPr>
          <a:xfrm>
            <a:off x="2857500" y="640202"/>
            <a:ext cx="53791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00FFFF"/>
                </a:highlight>
              </a:rPr>
              <a:t>Extended Riparian Width</a:t>
            </a:r>
          </a:p>
        </p:txBody>
      </p:sp>
    </p:spTree>
    <p:extLst>
      <p:ext uri="{BB962C8B-B14F-4D97-AF65-F5344CB8AC3E}">
        <p14:creationId xmlns:p14="http://schemas.microsoft.com/office/powerpoint/2010/main" val="2330613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5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0D226F1-666E-4522-873F-C5328B9B1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17" r="14757"/>
          <a:stretch/>
        </p:blipFill>
        <p:spPr bwMode="auto">
          <a:xfrm>
            <a:off x="0" y="26726"/>
            <a:ext cx="11493499" cy="683127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95F944-0D09-402E-BB90-AEABF15E02FA}"/>
              </a:ext>
            </a:extLst>
          </p:cNvPr>
          <p:cNvSpPr txBox="1"/>
          <p:nvPr/>
        </p:nvSpPr>
        <p:spPr>
          <a:xfrm>
            <a:off x="5219700" y="355600"/>
            <a:ext cx="59851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highlight>
                  <a:srgbClr val="00FFFF"/>
                </a:highlight>
              </a:rPr>
              <a:t>Bank Stability</a:t>
            </a:r>
          </a:p>
          <a:p>
            <a:r>
              <a:rPr lang="en-US" sz="4800" dirty="0">
                <a:highlight>
                  <a:srgbClr val="00FFFF"/>
                </a:highlight>
              </a:rPr>
              <a:t>Large Rocks-Vegetation</a:t>
            </a:r>
          </a:p>
        </p:txBody>
      </p:sp>
    </p:spTree>
    <p:extLst>
      <p:ext uri="{BB962C8B-B14F-4D97-AF65-F5344CB8AC3E}">
        <p14:creationId xmlns:p14="http://schemas.microsoft.com/office/powerpoint/2010/main" val="3860854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7AFBD7-AE95-478D-968C-FA9E8D8B8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Velocity and depth.</a:t>
            </a:r>
          </a:p>
        </p:txBody>
      </p:sp>
      <p:pic>
        <p:nvPicPr>
          <p:cNvPr id="29" name="Content Placeholder 6">
            <a:extLst>
              <a:ext uri="{FF2B5EF4-FFF2-40B4-BE49-F238E27FC236}">
                <a16:creationId xmlns:a16="http://schemas.microsoft.com/office/drawing/2014/main" id="{E6FE29A8-B037-4DE9-AE72-4FAF6008B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32" b="23468"/>
          <a:stretch/>
        </p:blipFill>
        <p:spPr bwMode="auto">
          <a:xfrm>
            <a:off x="0" y="0"/>
            <a:ext cx="1207943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55D325-980B-40E5-94E1-BE7F7F00264F}"/>
              </a:ext>
            </a:extLst>
          </p:cNvPr>
          <p:cNvSpPr txBox="1"/>
          <p:nvPr/>
        </p:nvSpPr>
        <p:spPr>
          <a:xfrm>
            <a:off x="899886" y="557306"/>
            <a:ext cx="6819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Varying velocity and depth</a:t>
            </a:r>
          </a:p>
        </p:txBody>
      </p:sp>
    </p:spTree>
    <p:extLst>
      <p:ext uri="{BB962C8B-B14F-4D97-AF65-F5344CB8AC3E}">
        <p14:creationId xmlns:p14="http://schemas.microsoft.com/office/powerpoint/2010/main" val="1212025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F4B1F0-BA36-4023-8C4E-6DCF7E586CF2}"/>
              </a:ext>
            </a:extLst>
          </p:cNvPr>
          <p:cNvSpPr txBox="1"/>
          <p:nvPr/>
        </p:nvSpPr>
        <p:spPr>
          <a:xfrm>
            <a:off x="2133600" y="1244600"/>
            <a:ext cx="84251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Stream Bed/ Habitat/ Flood Plain</a:t>
            </a:r>
          </a:p>
          <a:p>
            <a:r>
              <a:rPr lang="en-US" sz="4800" dirty="0"/>
              <a:t>                     Mitigation</a:t>
            </a:r>
          </a:p>
        </p:txBody>
      </p:sp>
    </p:spTree>
    <p:extLst>
      <p:ext uri="{BB962C8B-B14F-4D97-AF65-F5344CB8AC3E}">
        <p14:creationId xmlns:p14="http://schemas.microsoft.com/office/powerpoint/2010/main" val="312722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8FCEC6-4B30-4FF2-8B32-504BEAEA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0" y="3808676"/>
            <a:ext cx="12192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80D573-620B-4010-9458-042ED1498782}"/>
              </a:ext>
            </a:extLst>
          </p:cNvPr>
          <p:cNvSpPr txBox="1"/>
          <p:nvPr/>
        </p:nvSpPr>
        <p:spPr>
          <a:xfrm>
            <a:off x="804484" y="1191796"/>
            <a:ext cx="10021446" cy="2976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Flood Storage</a:t>
            </a:r>
          </a:p>
        </p:txBody>
      </p:sp>
    </p:spTree>
    <p:extLst>
      <p:ext uri="{BB962C8B-B14F-4D97-AF65-F5344CB8AC3E}">
        <p14:creationId xmlns:p14="http://schemas.microsoft.com/office/powerpoint/2010/main" val="3159906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26E0A2-099D-4213-A551-F61B7872BB0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3D208B-EBF6-4193-AF79-CC272E683A89}"/>
              </a:ext>
            </a:extLst>
          </p:cNvPr>
          <p:cNvSpPr txBox="1"/>
          <p:nvPr/>
        </p:nvSpPr>
        <p:spPr>
          <a:xfrm>
            <a:off x="139700" y="241300"/>
            <a:ext cx="28296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Anna Smith</a:t>
            </a:r>
          </a:p>
        </p:txBody>
      </p:sp>
    </p:spTree>
    <p:extLst>
      <p:ext uri="{BB962C8B-B14F-4D97-AF65-F5344CB8AC3E}">
        <p14:creationId xmlns:p14="http://schemas.microsoft.com/office/powerpoint/2010/main" val="25028621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i1.wp.com/www.eastbaytimes.com/wp-content/uploads/2018/10/EBT-L-DUTCHGROUND-1018-4.jpg?fit=620%2C9999px&amp;ssl=1">
            <a:extLst>
              <a:ext uri="{FF2B5EF4-FFF2-40B4-BE49-F238E27FC236}">
                <a16:creationId xmlns:a16="http://schemas.microsoft.com/office/drawing/2014/main" id="{7F96C0CB-4FCE-48DB-8B33-277F5266BC2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756223-E3FC-45F3-9662-FAFDA2E3F050}"/>
              </a:ext>
            </a:extLst>
          </p:cNvPr>
          <p:cNvSpPr txBox="1"/>
          <p:nvPr/>
        </p:nvSpPr>
        <p:spPr>
          <a:xfrm>
            <a:off x="330200" y="317500"/>
            <a:ext cx="34050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Caleb Messler</a:t>
            </a:r>
          </a:p>
        </p:txBody>
      </p:sp>
    </p:spTree>
    <p:extLst>
      <p:ext uri="{BB962C8B-B14F-4D97-AF65-F5344CB8AC3E}">
        <p14:creationId xmlns:p14="http://schemas.microsoft.com/office/powerpoint/2010/main" val="2964387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732B47-5231-4151-A6A6-50CD96E4C70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2"/>
          <a:stretch/>
        </p:blipFill>
        <p:spPr bwMode="auto">
          <a:xfrm>
            <a:off x="5779856" y="0"/>
            <a:ext cx="6412144" cy="6858000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AC1C87-88A4-4535-8FB3-44210850B46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82"/>
          <a:stretch/>
        </p:blipFill>
        <p:spPr bwMode="auto">
          <a:xfrm>
            <a:off x="1" y="0"/>
            <a:ext cx="5935132" cy="6858000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7E1C96-D007-4007-86D7-A210B52B4FC8}"/>
              </a:ext>
            </a:extLst>
          </p:cNvPr>
          <p:cNvSpPr txBox="1"/>
          <p:nvPr/>
        </p:nvSpPr>
        <p:spPr>
          <a:xfrm>
            <a:off x="165175" y="95339"/>
            <a:ext cx="30408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Kimali Sierra</a:t>
            </a:r>
          </a:p>
        </p:txBody>
      </p:sp>
    </p:spTree>
    <p:extLst>
      <p:ext uri="{BB962C8B-B14F-4D97-AF65-F5344CB8AC3E}">
        <p14:creationId xmlns:p14="http://schemas.microsoft.com/office/powerpoint/2010/main" val="3372968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81F198-E215-4F3B-8F9C-FA5D6C0B80B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EE342C-C2F2-4568-B825-D64FBCBF70ED}"/>
              </a:ext>
            </a:extLst>
          </p:cNvPr>
          <p:cNvSpPr txBox="1"/>
          <p:nvPr/>
        </p:nvSpPr>
        <p:spPr>
          <a:xfrm>
            <a:off x="556986" y="413657"/>
            <a:ext cx="34756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Gabrielle Baily</a:t>
            </a:r>
          </a:p>
        </p:txBody>
      </p:sp>
    </p:spTree>
    <p:extLst>
      <p:ext uri="{BB962C8B-B14F-4D97-AF65-F5344CB8AC3E}">
        <p14:creationId xmlns:p14="http://schemas.microsoft.com/office/powerpoint/2010/main" val="1901331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WAPstImg276943" descr="Inline image OWAPstImg276943">
            <a:extLst>
              <a:ext uri="{FF2B5EF4-FFF2-40B4-BE49-F238E27FC236}">
                <a16:creationId xmlns:a16="http://schemas.microsoft.com/office/drawing/2014/main" id="{64195D90-6356-4471-9907-BEDBE1125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2"/>
            <a:ext cx="6091238" cy="684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OWAPstImg240933" descr="Inline image OWAPstImg240933">
            <a:extLst>
              <a:ext uri="{FF2B5EF4-FFF2-40B4-BE49-F238E27FC236}">
                <a16:creationId xmlns:a16="http://schemas.microsoft.com/office/drawing/2014/main" id="{2796453D-835C-41DD-95BF-525979EAF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0"/>
            <a:ext cx="6091238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A73D9F-33C1-4F23-9A10-2DC5B3E9B8D1}"/>
              </a:ext>
            </a:extLst>
          </p:cNvPr>
          <p:cNvSpPr txBox="1"/>
          <p:nvPr/>
        </p:nvSpPr>
        <p:spPr>
          <a:xfrm>
            <a:off x="212271" y="326571"/>
            <a:ext cx="31395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Cameron Hill</a:t>
            </a:r>
          </a:p>
        </p:txBody>
      </p:sp>
    </p:spTree>
    <p:extLst>
      <p:ext uri="{BB962C8B-B14F-4D97-AF65-F5344CB8AC3E}">
        <p14:creationId xmlns:p14="http://schemas.microsoft.com/office/powerpoint/2010/main" val="33313216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230530-5772-43E6-A79E-8007BFF15A2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A5B5BE-6A25-4899-98BC-B6B194106B15}"/>
              </a:ext>
            </a:extLst>
          </p:cNvPr>
          <p:cNvSpPr txBox="1"/>
          <p:nvPr/>
        </p:nvSpPr>
        <p:spPr>
          <a:xfrm>
            <a:off x="444500" y="368300"/>
            <a:ext cx="37136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Amya Holbrook</a:t>
            </a:r>
          </a:p>
        </p:txBody>
      </p:sp>
    </p:spTree>
    <p:extLst>
      <p:ext uri="{BB962C8B-B14F-4D97-AF65-F5344CB8AC3E}">
        <p14:creationId xmlns:p14="http://schemas.microsoft.com/office/powerpoint/2010/main" val="1781910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3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35DFE4-EBFA-4759-AD9D-E38D863701F0}"/>
              </a:ext>
            </a:extLst>
          </p:cNvPr>
          <p:cNvSpPr txBox="1"/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Habitat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D1F9A-85B1-4454-817C-F09305C26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50582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618F85-49DA-4C46-80FD-49854C42E1D3}"/>
              </a:ext>
            </a:extLst>
          </p:cNvPr>
          <p:cNvSpPr txBox="1"/>
          <p:nvPr/>
        </p:nvSpPr>
        <p:spPr>
          <a:xfrm>
            <a:off x="674237" y="914400"/>
            <a:ext cx="36576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Groundwater Recharge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52FB8FA-D7AE-449D-927E-A968CD7F3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22" y="1139230"/>
            <a:ext cx="6553545" cy="458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35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6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670A95-7B20-4345-AB00-0696696644BC}"/>
              </a:ext>
            </a:extLst>
          </p:cNvPr>
          <p:cNvSpPr txBox="1"/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Food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Rich Fertile Soils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90ACC1-227F-4E39-8989-F4CF0A1D41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4" r="2" b="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50267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4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686954-7967-4784-AD14-9B83E35CCE0D}"/>
              </a:ext>
            </a:extLst>
          </p:cNvPr>
          <p:cNvSpPr txBox="1"/>
          <p:nvPr/>
        </p:nvSpPr>
        <p:spPr>
          <a:xfrm>
            <a:off x="8770956" y="683995"/>
            <a:ext cx="3272457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Transportation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1C78F3-D565-4F1E-86C3-A5EA323B36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17" b="6182"/>
          <a:stretch/>
        </p:blipFill>
        <p:spPr>
          <a:xfrm>
            <a:off x="976251" y="1068370"/>
            <a:ext cx="6975763" cy="46825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77374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24DDA0-821D-43BC-AFB4-105BD6DDD212}"/>
              </a:ext>
            </a:extLst>
          </p:cNvPr>
          <p:cNvSpPr txBox="1"/>
          <p:nvPr/>
        </p:nvSpPr>
        <p:spPr>
          <a:xfrm>
            <a:off x="674237" y="914400"/>
            <a:ext cx="36576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Culture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Recreation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E557BCA-F154-4F93-8586-A394983F5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22" y="1245725"/>
            <a:ext cx="6553545" cy="437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18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6BE5A-E8CB-489D-9CA9-D471F0AA3412}"/>
              </a:ext>
            </a:extLst>
          </p:cNvPr>
          <p:cNvSpPr/>
          <p:nvPr/>
        </p:nvSpPr>
        <p:spPr>
          <a:xfrm>
            <a:off x="2094193" y="1809234"/>
            <a:ext cx="85715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u="sng" dirty="0"/>
              <a:t>Poor</a:t>
            </a:r>
            <a:r>
              <a:rPr lang="en-US" sz="4800" dirty="0"/>
              <a:t> Stream Corridor and Habitat</a:t>
            </a:r>
          </a:p>
        </p:txBody>
      </p:sp>
    </p:spTree>
    <p:extLst>
      <p:ext uri="{BB962C8B-B14F-4D97-AF65-F5344CB8AC3E}">
        <p14:creationId xmlns:p14="http://schemas.microsoft.com/office/powerpoint/2010/main" val="121717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133</Words>
  <Application>Microsoft Office PowerPoint</Application>
  <PresentationFormat>Widescreen</PresentationFormat>
  <Paragraphs>50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Shelter for fish</vt:lpstr>
      <vt:lpstr>Riparian Buffer width</vt:lpstr>
      <vt:lpstr>PowerPoint Presentation</vt:lpstr>
      <vt:lpstr>Velocity and depth.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Jerry Kelley</dc:creator>
  <cp:lastModifiedBy>Jerry Kelley</cp:lastModifiedBy>
  <cp:revision>9</cp:revision>
  <dcterms:created xsi:type="dcterms:W3CDTF">2018-10-23T19:44:11Z</dcterms:created>
  <dcterms:modified xsi:type="dcterms:W3CDTF">2018-10-24T17:29:30Z</dcterms:modified>
</cp:coreProperties>
</file>