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4" r:id="rId6"/>
    <p:sldId id="260" r:id="rId7"/>
    <p:sldId id="268" r:id="rId8"/>
    <p:sldId id="266" r:id="rId9"/>
    <p:sldId id="267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8C40-7458-43B2-80D7-59EE9D800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9FD61-0A6E-4220-ABDE-4EC6A7045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ED5F-A585-4A96-9282-ABB01144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20DC4-5289-47DC-B785-09451D86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D1DA-0B1B-4528-B9D3-A6917F43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EE61-9A68-4F9A-9848-6C52E3D3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1D785-1D5C-4C45-A7C5-D2DC9104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E5D29-7C2E-450A-8520-04D46C991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7F824-3EAD-4DC0-99B0-8C7DBBEB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7AE1D-ABB0-43BB-B3F9-DE338159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30686A-AF64-41C9-BB40-335ABFEBE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DA7AE-260F-412A-8BF3-9C0229AD6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7A93A-4D10-4DDA-8938-0B236B70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FA8EA-9381-4729-8F0F-F6BF07E1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C5A46-EC7E-4FA3-98DA-A6E015FD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DC41-EB66-4639-AD86-ADBD8ADF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69E79-6FD7-478A-8565-1FF0C0D3A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4B698-968A-46FA-8C97-41566261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ED4C9-BF6C-4EE3-B145-C1087126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AF248-7419-4C94-A5A7-42AC696B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5AD47-7285-4CAB-B6A9-58F5EC06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54F0-C5BF-4E17-8D89-4098C33E6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41EC-C0FB-41D5-837C-B607DDA0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E7371-B7BF-4550-88D1-2AF6DF02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A346C-D281-407D-B6FB-F34CC678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4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D8E9-9420-429E-95C3-720A5F2F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CF0E9-B9ED-4D57-8A63-3C5DC296B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2B8CF-128E-485B-929F-ECDD219E6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43AFF-8C1E-4392-BF57-A1A4B683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835EB-192B-4A47-9F28-DCBE9CA8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B2FEA-6D7C-4189-843E-EE57C72E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5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EFB0-46D6-4A59-8E5D-164C15EC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B24A-8DD5-4637-BD43-04E395ECC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73044-3D7D-49B3-BBC0-444C69C2B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96A64D-CE59-4184-835A-1758C83C2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2C452-DD6A-4482-888B-628513098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83ACC-C71D-4BDE-9C99-3F85325E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0B186A-E48A-4C3F-AD50-6A68F719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438D7-C9E6-4903-93B1-1326BAD1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8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8FCD-5B2A-43DE-A432-CE120836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C77B52-94CB-40CD-8D3E-5BAFFD34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80267-77A9-4AD9-95C5-80F4B49E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C0D1E-CC6A-4D1B-8FCE-6A5BBA86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6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EEF42-C5C7-4A13-88B1-F77BBD21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8F60E-C5C0-4A9F-81E3-FC941224A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23427-70FD-412F-AFC7-17415A5C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7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BB23-4249-4515-BBDD-61470134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A8911-EC68-43A9-9C28-35D038F0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59EE3-7E2D-43DE-ABBB-5DE01C379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41641-13A2-4FCC-9346-3F9D3856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50609-7397-4D24-A45A-2529BED5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6429D-EF99-45E9-A4EA-E3523F53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1A42-B418-4FDD-B89C-8D541C37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E0095-9B1C-4140-A4D0-078B00E01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BD49C-EF8D-4CBC-8887-8F7B5BF73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CDC51-814A-4811-BBDA-11B2DE5C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F3749-A352-48E8-8D13-FE3124DC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96181-2E5D-4C9B-ADCC-60DB1E87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4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CFDC1-2318-46BA-A389-670A55C0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61C9C-9C3B-4689-8022-7CF83B251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90C15-5658-4F6F-BB73-1785E34A0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BE4AF-5396-4C1F-8DB6-EAB6A0DA7792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FAE5D-80C8-490F-8AAE-CFF80D722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1E361-BEF7-47B6-BBA1-931A59E76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CAC6A-9090-4ADB-AA01-5F61D555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9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ved=2ahUKEwjHlIO_j8XfAhWSMd8KHT7rCd4QjRx6BAgBEAU&amp;url=https://www.facebook.com/YEASummit/&amp;psig=AOvVaw2iA2Phqwgdexf3-vnGaDDn&amp;ust=154617570387419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82824-C078-403F-BE8B-017BF6330B23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youth environmental action summit">
            <a:hlinkClick r:id="rId2"/>
            <a:extLst>
              <a:ext uri="{FF2B5EF4-FFF2-40B4-BE49-F238E27FC236}">
                <a16:creationId xmlns:a16="http://schemas.microsoft.com/office/drawing/2014/main" id="{0D796C28-6E26-402A-AE1E-7F901629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2" y="720993"/>
            <a:ext cx="4047843" cy="40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F94B6-191E-41A6-AFFA-EC57974F24D0}"/>
              </a:ext>
            </a:extLst>
          </p:cNvPr>
          <p:cNvSpPr txBox="1"/>
          <p:nvPr/>
        </p:nvSpPr>
        <p:spPr>
          <a:xfrm>
            <a:off x="6922831" y="2219887"/>
            <a:ext cx="4292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Parkside High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Environmental Action </a:t>
            </a:r>
          </a:p>
        </p:txBody>
      </p:sp>
      <p:pic>
        <p:nvPicPr>
          <p:cNvPr id="7" name="Picture 6" descr="A colorful flower on a plant&#10;&#10;Description automatically generated">
            <a:extLst>
              <a:ext uri="{FF2B5EF4-FFF2-40B4-BE49-F238E27FC236}">
                <a16:creationId xmlns:a16="http://schemas.microsoft.com/office/drawing/2014/main" id="{C8BDA5A5-F4FD-4304-A18B-4122E8191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4" y="1245625"/>
            <a:ext cx="5658127" cy="538334"/>
          </a:xfrm>
          <a:prstGeom prst="rect">
            <a:avLst/>
          </a:prstGeom>
        </p:spPr>
      </p:pic>
      <p:pic>
        <p:nvPicPr>
          <p:cNvPr id="9" name="Picture 8" descr="A colorful flower on a plant&#10;&#10;Description automatically generated">
            <a:extLst>
              <a:ext uri="{FF2B5EF4-FFF2-40B4-BE49-F238E27FC236}">
                <a16:creationId xmlns:a16="http://schemas.microsoft.com/office/drawing/2014/main" id="{756B6B23-7FC9-419C-8EA2-D5C28FA24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35924"/>
            <a:ext cx="5523313" cy="1030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66C655-1F6E-462D-8509-73202B3A0721}"/>
              </a:ext>
            </a:extLst>
          </p:cNvPr>
          <p:cNvSpPr txBox="1"/>
          <p:nvPr/>
        </p:nvSpPr>
        <p:spPr>
          <a:xfrm>
            <a:off x="6922831" y="4904489"/>
            <a:ext cx="3612271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Pocket Meadow</a:t>
            </a:r>
          </a:p>
        </p:txBody>
      </p:sp>
    </p:spTree>
    <p:extLst>
      <p:ext uri="{BB962C8B-B14F-4D97-AF65-F5344CB8AC3E}">
        <p14:creationId xmlns:p14="http://schemas.microsoft.com/office/powerpoint/2010/main" val="284161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55F5DB-929E-4B9E-8934-9BD1FE1D3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8C3A3-3154-4C18-8095-E483848DB243}"/>
              </a:ext>
            </a:extLst>
          </p:cNvPr>
          <p:cNvSpPr txBox="1"/>
          <p:nvPr/>
        </p:nvSpPr>
        <p:spPr>
          <a:xfrm>
            <a:off x="442686" y="137886"/>
            <a:ext cx="526849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EDUCATION LINKS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638FB4-5B46-43C2-842B-AC0D185B9EC7}"/>
              </a:ext>
            </a:extLst>
          </p:cNvPr>
          <p:cNvSpPr/>
          <p:nvPr/>
        </p:nvSpPr>
        <p:spPr>
          <a:xfrm>
            <a:off x="2422633" y="1532235"/>
            <a:ext cx="6025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Meadow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Photography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26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C24F87-FB52-461A-B4A3-F1F998232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4" r="1" b="1"/>
          <a:stretch/>
        </p:blipFill>
        <p:spPr>
          <a:xfrm>
            <a:off x="-1" y="10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BCC9CB-BBA8-442A-81C3-DE5E94E6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8" y="196437"/>
            <a:ext cx="5402035" cy="1325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1AE43C-8379-4C6E-AA97-C5B7C4F45669}"/>
              </a:ext>
            </a:extLst>
          </p:cNvPr>
          <p:cNvSpPr/>
          <p:nvPr/>
        </p:nvSpPr>
        <p:spPr>
          <a:xfrm>
            <a:off x="4073994" y="1718199"/>
            <a:ext cx="4043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Observations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093ECB-0401-4801-877A-BCBD9B07BEAA}"/>
              </a:ext>
            </a:extLst>
          </p:cNvPr>
          <p:cNvSpPr/>
          <p:nvPr/>
        </p:nvSpPr>
        <p:spPr>
          <a:xfrm>
            <a:off x="298517" y="5316835"/>
            <a:ext cx="2730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E74B1-2F36-40D0-B0A1-45D790DD908D}"/>
              </a:ext>
            </a:extLst>
          </p:cNvPr>
          <p:cNvSpPr/>
          <p:nvPr/>
        </p:nvSpPr>
        <p:spPr>
          <a:xfrm>
            <a:off x="7626994" y="5686167"/>
            <a:ext cx="3676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Connections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948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1A6328FB-D64F-4F13-87EC-0DBDDE24B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7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8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1A6328FB-D64F-4F13-87EC-0DBDDE24B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" y="56919"/>
            <a:ext cx="12192000" cy="67441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CF5268-8A26-4C76-A39D-7B53197E87FF}"/>
              </a:ext>
            </a:extLst>
          </p:cNvPr>
          <p:cNvSpPr/>
          <p:nvPr/>
        </p:nvSpPr>
        <p:spPr>
          <a:xfrm rot="208820">
            <a:off x="445388" y="4700526"/>
            <a:ext cx="6680200" cy="12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D5C2514-1BA7-42ED-B372-B06B47372CEB}"/>
              </a:ext>
            </a:extLst>
          </p:cNvPr>
          <p:cNvSpPr/>
          <p:nvPr/>
        </p:nvSpPr>
        <p:spPr>
          <a:xfrm>
            <a:off x="1511300" y="3429000"/>
            <a:ext cx="241300" cy="673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26C5CA6-CBDD-4DE1-ACBE-E21B9534D424}"/>
              </a:ext>
            </a:extLst>
          </p:cNvPr>
          <p:cNvSpPr/>
          <p:nvPr/>
        </p:nvSpPr>
        <p:spPr>
          <a:xfrm rot="2721817">
            <a:off x="2870200" y="3626635"/>
            <a:ext cx="241300" cy="673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01746F9-3619-4390-AA49-DBD7FCE99970}"/>
              </a:ext>
            </a:extLst>
          </p:cNvPr>
          <p:cNvSpPr/>
          <p:nvPr/>
        </p:nvSpPr>
        <p:spPr>
          <a:xfrm>
            <a:off x="2616200" y="4770591"/>
            <a:ext cx="514350" cy="18546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552169E-246E-403D-9E81-CD9E54C01B6B}"/>
              </a:ext>
            </a:extLst>
          </p:cNvPr>
          <p:cNvSpPr/>
          <p:nvPr/>
        </p:nvSpPr>
        <p:spPr>
          <a:xfrm>
            <a:off x="416006" y="4649605"/>
            <a:ext cx="514350" cy="18546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FA570-8CCA-4A08-ACF6-90B3C487DDE3}"/>
              </a:ext>
            </a:extLst>
          </p:cNvPr>
          <p:cNvSpPr txBox="1"/>
          <p:nvPr/>
        </p:nvSpPr>
        <p:spPr>
          <a:xfrm>
            <a:off x="3302141" y="1914336"/>
            <a:ext cx="6457217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21 ACRES GREEN MONOCULTURE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3EFEA-A5EA-40C6-BA9F-06B70E2FBFC4}"/>
              </a:ext>
            </a:extLst>
          </p:cNvPr>
          <p:cNvSpPr txBox="1"/>
          <p:nvPr/>
        </p:nvSpPr>
        <p:spPr>
          <a:xfrm>
            <a:off x="5938280" y="3344606"/>
            <a:ext cx="118494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HERBICIDE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33944-2C16-447D-AD6F-BECA1023B93B}"/>
              </a:ext>
            </a:extLst>
          </p:cNvPr>
          <p:cNvSpPr txBox="1"/>
          <p:nvPr/>
        </p:nvSpPr>
        <p:spPr>
          <a:xfrm>
            <a:off x="317500" y="191006"/>
            <a:ext cx="216116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ISSUE: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B663A-E857-4222-AA50-ACF3BB8854BD}"/>
              </a:ext>
            </a:extLst>
          </p:cNvPr>
          <p:cNvSpPr txBox="1"/>
          <p:nvPr/>
        </p:nvSpPr>
        <p:spPr>
          <a:xfrm>
            <a:off x="1511300" y="4202380"/>
            <a:ext cx="97013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RUNOFF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C616BF-BD42-4B3B-8060-4D4D6B013607}"/>
              </a:ext>
            </a:extLst>
          </p:cNvPr>
          <p:cNvSpPr txBox="1"/>
          <p:nvPr/>
        </p:nvSpPr>
        <p:spPr>
          <a:xfrm>
            <a:off x="1178954" y="2470954"/>
            <a:ext cx="129971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AESTHETICS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95410-20D6-4795-AF22-CFA994C63578}"/>
              </a:ext>
            </a:extLst>
          </p:cNvPr>
          <p:cNvSpPr txBox="1"/>
          <p:nvPr/>
        </p:nvSpPr>
        <p:spPr>
          <a:xfrm>
            <a:off x="3785488" y="4586725"/>
            <a:ext cx="37189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LACK OF SHELTER FOOD AND FORAGE</a:t>
            </a:r>
          </a:p>
        </p:txBody>
      </p:sp>
      <p:pic>
        <p:nvPicPr>
          <p:cNvPr id="15" name="Picture 14" descr="A insect on a white background&#10;&#10;Description automatically generated">
            <a:extLst>
              <a:ext uri="{FF2B5EF4-FFF2-40B4-BE49-F238E27FC236}">
                <a16:creationId xmlns:a16="http://schemas.microsoft.com/office/drawing/2014/main" id="{EB5539A8-F0A6-4C8F-B508-CD928E3FF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954960"/>
            <a:ext cx="1213075" cy="10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2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green field&#10;&#10;Description automatically generated">
            <a:extLst>
              <a:ext uri="{FF2B5EF4-FFF2-40B4-BE49-F238E27FC236}">
                <a16:creationId xmlns:a16="http://schemas.microsoft.com/office/drawing/2014/main" id="{F788ECD6-15A9-45F1-9D90-BEEE5A6C6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2"/>
          <a:stretch/>
        </p:blipFill>
        <p:spPr>
          <a:xfrm>
            <a:off x="0" y="3682999"/>
            <a:ext cx="12192000" cy="3302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94B84-6ACA-42C0-9D36-74972EE743D0}"/>
              </a:ext>
            </a:extLst>
          </p:cNvPr>
          <p:cNvSpPr txBox="1"/>
          <p:nvPr/>
        </p:nvSpPr>
        <p:spPr>
          <a:xfrm>
            <a:off x="2413000" y="139700"/>
            <a:ext cx="867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YES-WE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AF52C-E516-405F-88BC-E125B678C93A}"/>
              </a:ext>
            </a:extLst>
          </p:cNvPr>
          <p:cNvSpPr txBox="1"/>
          <p:nvPr/>
        </p:nvSpPr>
        <p:spPr>
          <a:xfrm>
            <a:off x="787400" y="1872041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INTEGRATE ECOSYSTEM SERVICES</a:t>
            </a:r>
          </a:p>
          <a:p>
            <a:r>
              <a:rPr lang="en-US" sz="4800" dirty="0"/>
              <a:t>     IN PLAYING FIELD ENVIRONMENT</a:t>
            </a:r>
          </a:p>
          <a:p>
            <a:r>
              <a:rPr lang="en-US" sz="4800" dirty="0"/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590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D6216-09D6-4142-8D2D-633754E0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2" y="866278"/>
            <a:ext cx="10036176" cy="577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F7A2F-06FC-48B4-8341-7BCBF428754C}"/>
              </a:ext>
            </a:extLst>
          </p:cNvPr>
          <p:cNvSpPr txBox="1"/>
          <p:nvPr/>
        </p:nvSpPr>
        <p:spPr>
          <a:xfrm>
            <a:off x="1555750" y="3049406"/>
            <a:ext cx="8636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u="sng" dirty="0"/>
              <a:t>Improve Aesthetics </a:t>
            </a:r>
            <a:r>
              <a:rPr lang="en-US" sz="3200" dirty="0"/>
              <a:t>w/ Plant Diversity</a:t>
            </a:r>
          </a:p>
          <a:p>
            <a:r>
              <a:rPr lang="en-US" sz="3200" u="sng" dirty="0"/>
              <a:t>Improve Habitat </a:t>
            </a:r>
            <a:r>
              <a:rPr lang="en-US" sz="3200" dirty="0"/>
              <a:t>w/ Wildlife Protection and Forage</a:t>
            </a:r>
          </a:p>
          <a:p>
            <a:r>
              <a:rPr lang="en-US" sz="3200" u="sng" dirty="0"/>
              <a:t>Mitigate Runoff</a:t>
            </a:r>
            <a:r>
              <a:rPr lang="en-US" sz="3200" dirty="0"/>
              <a:t>  w/ Deep Rooted Plants</a:t>
            </a:r>
          </a:p>
          <a:p>
            <a:r>
              <a:rPr lang="en-US" sz="3200" u="sng" dirty="0"/>
              <a:t>Decrease Inputs </a:t>
            </a:r>
            <a:r>
              <a:rPr lang="en-US" sz="3200" dirty="0"/>
              <a:t>w/ Less Fertilizer/ Chemicals</a:t>
            </a:r>
          </a:p>
          <a:p>
            <a:r>
              <a:rPr lang="en-US" sz="3200" dirty="0"/>
              <a:t>                            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24E17-A3E1-460D-8179-B4179A6C566F}"/>
              </a:ext>
            </a:extLst>
          </p:cNvPr>
          <p:cNvSpPr txBox="1"/>
          <p:nvPr/>
        </p:nvSpPr>
        <p:spPr>
          <a:xfrm>
            <a:off x="673100" y="-35312"/>
            <a:ext cx="5906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Pocket Meadow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6A8DB-49A3-4813-ABE4-38EC402B578F}"/>
              </a:ext>
            </a:extLst>
          </p:cNvPr>
          <p:cNvSpPr txBox="1"/>
          <p:nvPr/>
        </p:nvSpPr>
        <p:spPr>
          <a:xfrm>
            <a:off x="3302000" y="2133600"/>
            <a:ext cx="51435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024055-D9DB-4988-845A-93C341A271E8}"/>
              </a:ext>
            </a:extLst>
          </p:cNvPr>
          <p:cNvSpPr txBox="1"/>
          <p:nvPr/>
        </p:nvSpPr>
        <p:spPr>
          <a:xfrm>
            <a:off x="3524250" y="2160032"/>
            <a:ext cx="51435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BB34AFC-4AA8-4C00-BD9C-D95C21CA83CE}"/>
              </a:ext>
            </a:extLst>
          </p:cNvPr>
          <p:cNvSpPr/>
          <p:nvPr/>
        </p:nvSpPr>
        <p:spPr>
          <a:xfrm>
            <a:off x="3803650" y="2133600"/>
            <a:ext cx="3105150" cy="990685"/>
          </a:xfrm>
          <a:prstGeom prst="downArrow">
            <a:avLst>
              <a:gd name="adj1" fmla="val 50000"/>
              <a:gd name="adj2" fmla="val 5128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3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it board&#10;&#10;Description automatically generated">
            <a:extLst>
              <a:ext uri="{FF2B5EF4-FFF2-40B4-BE49-F238E27FC236}">
                <a16:creationId xmlns:a16="http://schemas.microsoft.com/office/drawing/2014/main" id="{57FF3D44-8C66-40D6-B604-814C8D1CB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744162"/>
          </a:xfrm>
          <a:prstGeom prst="rect">
            <a:avLst/>
          </a:prstGeom>
        </p:spPr>
      </p:pic>
      <p:pic>
        <p:nvPicPr>
          <p:cNvPr id="3" name="Picture 2" descr="A colorful flower on a plant&#10;&#10;Description automatically generated">
            <a:extLst>
              <a:ext uri="{FF2B5EF4-FFF2-40B4-BE49-F238E27FC236}">
                <a16:creationId xmlns:a16="http://schemas.microsoft.com/office/drawing/2014/main" id="{73B3D3EE-8640-4E66-9723-58245E14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1085">
            <a:off x="1925696" y="3182636"/>
            <a:ext cx="1012703" cy="171278"/>
          </a:xfrm>
          <a:prstGeom prst="rect">
            <a:avLst/>
          </a:prstGeom>
        </p:spPr>
      </p:pic>
      <p:pic>
        <p:nvPicPr>
          <p:cNvPr id="4" name="Picture 3" descr="A colorful flower on a plant&#10;&#10;Description automatically generated">
            <a:extLst>
              <a:ext uri="{FF2B5EF4-FFF2-40B4-BE49-F238E27FC236}">
                <a16:creationId xmlns:a16="http://schemas.microsoft.com/office/drawing/2014/main" id="{5F9813EB-5E2C-4D86-9DEF-079D1F9D4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825">
            <a:off x="652841" y="4414781"/>
            <a:ext cx="2383972" cy="235067"/>
          </a:xfrm>
          <a:prstGeom prst="rect">
            <a:avLst/>
          </a:prstGeom>
        </p:spPr>
      </p:pic>
      <p:pic>
        <p:nvPicPr>
          <p:cNvPr id="5" name="Picture 4" descr="A colorful flower on a plant&#10;&#10;Description automatically generated">
            <a:extLst>
              <a:ext uri="{FF2B5EF4-FFF2-40B4-BE49-F238E27FC236}">
                <a16:creationId xmlns:a16="http://schemas.microsoft.com/office/drawing/2014/main" id="{F75D07D8-FB3C-484D-95F8-2C69BBD8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1300" flipH="1" flipV="1">
            <a:off x="3082385" y="3896367"/>
            <a:ext cx="849800" cy="232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9B8BF-103C-4131-BF77-A72DB687A1E5}"/>
              </a:ext>
            </a:extLst>
          </p:cNvPr>
          <p:cNvSpPr txBox="1"/>
          <p:nvPr/>
        </p:nvSpPr>
        <p:spPr>
          <a:xfrm>
            <a:off x="1844827" y="26539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ighlight>
                  <a:srgbClr val="00FFFF"/>
                </a:highlight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0F59-F5A1-47DB-9D9A-1820C95BAB9F}"/>
              </a:ext>
            </a:extLst>
          </p:cNvPr>
          <p:cNvSpPr txBox="1"/>
          <p:nvPr/>
        </p:nvSpPr>
        <p:spPr>
          <a:xfrm>
            <a:off x="2887914" y="369661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00FFFF"/>
                </a:highlight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D017A-041E-4590-9642-0CA4F163A1B4}"/>
              </a:ext>
            </a:extLst>
          </p:cNvPr>
          <p:cNvSpPr txBox="1"/>
          <p:nvPr/>
        </p:nvSpPr>
        <p:spPr>
          <a:xfrm>
            <a:off x="790371" y="370125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00FFFF"/>
                </a:highlight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A375E-F678-4567-947D-026937DD170C}"/>
              </a:ext>
            </a:extLst>
          </p:cNvPr>
          <p:cNvSpPr txBox="1"/>
          <p:nvPr/>
        </p:nvSpPr>
        <p:spPr>
          <a:xfrm>
            <a:off x="3897961" y="12700"/>
            <a:ext cx="8294038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dirty="0"/>
              <a:t>Phase 1:</a:t>
            </a:r>
            <a:r>
              <a:rPr lang="en-US" sz="4000" dirty="0"/>
              <a:t>Three Meadow Pockets</a:t>
            </a:r>
          </a:p>
          <a:p>
            <a:r>
              <a:rPr lang="en-US" sz="4000" dirty="0"/>
              <a:t>GOAL: (1) EVALUATE MEADOWING PRACTICES (2) SEED SELECTION </a:t>
            </a:r>
          </a:p>
        </p:txBody>
      </p:sp>
    </p:spTree>
    <p:extLst>
      <p:ext uri="{BB962C8B-B14F-4D97-AF65-F5344CB8AC3E}">
        <p14:creationId xmlns:p14="http://schemas.microsoft.com/office/powerpoint/2010/main" val="97552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332B8-DD60-4E66-A1F3-98DAA26072DC}"/>
              </a:ext>
            </a:extLst>
          </p:cNvPr>
          <p:cNvSpPr txBox="1"/>
          <p:nvPr/>
        </p:nvSpPr>
        <p:spPr>
          <a:xfrm>
            <a:off x="1447800" y="170753"/>
            <a:ext cx="3331361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POCKET 1    120FT X 30FT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E7CB6-34CA-477D-A600-0BFEB35D9834}"/>
              </a:ext>
            </a:extLst>
          </p:cNvPr>
          <p:cNvSpPr txBox="1"/>
          <p:nvPr/>
        </p:nvSpPr>
        <p:spPr>
          <a:xfrm>
            <a:off x="267743" y="870791"/>
            <a:ext cx="6093912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ESTABLISH AREA – SUMMER PLOW/ FALL PLOW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EE835-131D-469F-91BB-D7CA809D7101}"/>
              </a:ext>
            </a:extLst>
          </p:cNvPr>
          <p:cNvSpPr txBox="1"/>
          <p:nvPr/>
        </p:nvSpPr>
        <p:spPr>
          <a:xfrm>
            <a:off x="1936619" y="1515070"/>
            <a:ext cx="2353721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SEED – FALL SOW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2FCA3-E552-41D7-ABEC-893F8AE0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9" y="2159349"/>
            <a:ext cx="4533900" cy="4558951"/>
          </a:xfrm>
          <a:prstGeom prst="rect">
            <a:avLst/>
          </a:prstGeom>
        </p:spPr>
      </p:pic>
      <p:pic>
        <p:nvPicPr>
          <p:cNvPr id="7" name="Picture 6" descr="A building with a grassy field&#10;&#10;Description automatically generated">
            <a:extLst>
              <a:ext uri="{FF2B5EF4-FFF2-40B4-BE49-F238E27FC236}">
                <a16:creationId xmlns:a16="http://schemas.microsoft.com/office/drawing/2014/main" id="{53864372-7F6A-4E43-A936-F13BE8897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/>
          <a:stretch/>
        </p:blipFill>
        <p:spPr>
          <a:xfrm>
            <a:off x="6434431" y="170752"/>
            <a:ext cx="5562602" cy="654754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6010ED1-F6B2-4915-9B44-6C240BBBE1DD}"/>
              </a:ext>
            </a:extLst>
          </p:cNvPr>
          <p:cNvSpPr/>
          <p:nvPr/>
        </p:nvSpPr>
        <p:spPr>
          <a:xfrm>
            <a:off x="5117592" y="2160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8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02898-A48B-4CC2-9633-F955E2F99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20"/>
          <a:stretch/>
        </p:blipFill>
        <p:spPr>
          <a:xfrm>
            <a:off x="396875" y="1832620"/>
            <a:ext cx="4895850" cy="459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EEF0D-4DB5-499E-9A26-4714B4D3F2B7}"/>
              </a:ext>
            </a:extLst>
          </p:cNvPr>
          <p:cNvSpPr txBox="1"/>
          <p:nvPr/>
        </p:nvSpPr>
        <p:spPr>
          <a:xfrm>
            <a:off x="901561" y="153640"/>
            <a:ext cx="3607078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POCKET 2       120FT X 30 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9DD66-2516-4D58-A1F7-E7316AF4C2EC}"/>
              </a:ext>
            </a:extLst>
          </p:cNvPr>
          <p:cNvSpPr txBox="1"/>
          <p:nvPr/>
        </p:nvSpPr>
        <p:spPr>
          <a:xfrm>
            <a:off x="126861" y="751830"/>
            <a:ext cx="6243504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ESTABLISH AREA- SOLARIZATION- SUMMER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A6896-E588-486F-81CD-846639732B44}"/>
              </a:ext>
            </a:extLst>
          </p:cNvPr>
          <p:cNvSpPr txBox="1"/>
          <p:nvPr/>
        </p:nvSpPr>
        <p:spPr>
          <a:xfrm>
            <a:off x="1667939" y="1292225"/>
            <a:ext cx="2353721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SEED – FALL SOW</a:t>
            </a:r>
          </a:p>
        </p:txBody>
      </p:sp>
      <p:pic>
        <p:nvPicPr>
          <p:cNvPr id="7" name="Picture 6" descr="A field of grass&#10;&#10;Description automatically generated">
            <a:extLst>
              <a:ext uri="{FF2B5EF4-FFF2-40B4-BE49-F238E27FC236}">
                <a16:creationId xmlns:a16="http://schemas.microsoft.com/office/drawing/2014/main" id="{A0474E3E-CEE8-4CB6-B742-55C338EBF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3" t="3889" r="29835" b="3889"/>
          <a:stretch/>
        </p:blipFill>
        <p:spPr>
          <a:xfrm>
            <a:off x="6625161" y="266700"/>
            <a:ext cx="4821781" cy="63246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E45D879-A760-4789-BBC6-369CD74956AB}"/>
              </a:ext>
            </a:extLst>
          </p:cNvPr>
          <p:cNvSpPr/>
          <p:nvPr/>
        </p:nvSpPr>
        <p:spPr>
          <a:xfrm>
            <a:off x="5391957" y="2163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1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DAD9B-5763-48F5-9F11-D51F97DE6B72}"/>
              </a:ext>
            </a:extLst>
          </p:cNvPr>
          <p:cNvSpPr/>
          <p:nvPr/>
        </p:nvSpPr>
        <p:spPr>
          <a:xfrm>
            <a:off x="1102849" y="204569"/>
            <a:ext cx="3538148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POCKET 3       120FT X 30FT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37099-7A41-48D2-AB4A-D2343C527B92}"/>
              </a:ext>
            </a:extLst>
          </p:cNvPr>
          <p:cNvSpPr txBox="1"/>
          <p:nvPr/>
        </p:nvSpPr>
        <p:spPr>
          <a:xfrm>
            <a:off x="590686" y="821034"/>
            <a:ext cx="4813369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ESTABLISH- PLOWING SUMMER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E89B2-9018-43B0-8F1E-3F5AE22C5AE2}"/>
              </a:ext>
            </a:extLst>
          </p:cNvPr>
          <p:cNvSpPr txBox="1"/>
          <p:nvPr/>
        </p:nvSpPr>
        <p:spPr>
          <a:xfrm>
            <a:off x="1854973" y="1324917"/>
            <a:ext cx="2284793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SEED –FALL SOW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5CD0A-93C6-4D6A-9430-97F796F0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85" y="1828800"/>
            <a:ext cx="4562475" cy="5029200"/>
          </a:xfrm>
          <a:prstGeom prst="rect">
            <a:avLst/>
          </a:prstGeom>
        </p:spPr>
      </p:pic>
      <p:pic>
        <p:nvPicPr>
          <p:cNvPr id="9" name="Picture 8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92A39632-11AA-4CFD-9E63-C28D81CBB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2983" r="36471" b="7408"/>
          <a:stretch/>
        </p:blipFill>
        <p:spPr>
          <a:xfrm>
            <a:off x="6502400" y="356284"/>
            <a:ext cx="4981442" cy="614543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67B145D-2B12-4B4D-86F9-F89BCE2F27F0}"/>
              </a:ext>
            </a:extLst>
          </p:cNvPr>
          <p:cNvSpPr/>
          <p:nvPr/>
        </p:nvSpPr>
        <p:spPr>
          <a:xfrm>
            <a:off x="5200397" y="2749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6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142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Kelley</dc:creator>
  <cp:lastModifiedBy>Jerry Kelley</cp:lastModifiedBy>
  <cp:revision>2</cp:revision>
  <dcterms:created xsi:type="dcterms:W3CDTF">2019-01-01T16:03:29Z</dcterms:created>
  <dcterms:modified xsi:type="dcterms:W3CDTF">2019-01-01T16:41:49Z</dcterms:modified>
</cp:coreProperties>
</file>