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64" r:id="rId6"/>
    <p:sldId id="260" r:id="rId7"/>
    <p:sldId id="271" r:id="rId8"/>
    <p:sldId id="268" r:id="rId9"/>
    <p:sldId id="266" r:id="rId10"/>
    <p:sldId id="267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58C40-7458-43B2-80D7-59EE9D8008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A9FD61-0A6E-4220-ABDE-4EC6A70451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1ED5F-A585-4A96-9282-ABB011441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E4AF-5396-4C1F-8DB6-EAB6A0DA7792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20DC4-5289-47DC-B785-09451D86A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ED1DA-0B1B-4528-B9D3-A6917F435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AC6A-9090-4ADB-AA01-5F61D555F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31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FEE61-9A68-4F9A-9848-6C52E3D36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11D785-1D5C-4C45-A7C5-D2DC9104D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E5D29-7C2E-450A-8520-04D46C991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E4AF-5396-4C1F-8DB6-EAB6A0DA7792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7F824-3EAD-4DC0-99B0-8C7DBBEB9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7AE1D-ABB0-43BB-B3F9-DE338159A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AC6A-9090-4ADB-AA01-5F61D555F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1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30686A-AF64-41C9-BB40-335ABFEBE8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2DA7AE-260F-412A-8BF3-9C0229AD6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7A93A-4D10-4DDA-8938-0B236B702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E4AF-5396-4C1F-8DB6-EAB6A0DA7792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FA8EA-9381-4729-8F0F-F6BF07E1E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C5A46-EC7E-4FA3-98DA-A6E015FDB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AC6A-9090-4ADB-AA01-5F61D555F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57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FDC41-EB66-4639-AD86-ADBD8ADF2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69E79-6FD7-478A-8565-1FF0C0D3A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4B698-968A-46FA-8C97-415662617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E4AF-5396-4C1F-8DB6-EAB6A0DA7792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ED4C9-BF6C-4EE3-B145-C10871262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AF248-7419-4C94-A5A7-42AC696BF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AC6A-9090-4ADB-AA01-5F61D555F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AD47-7285-4CAB-B6A9-58F5EC065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C54F0-C5BF-4E17-8D89-4098C33E6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141EC-C0FB-41D5-837C-B607DDA04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E4AF-5396-4C1F-8DB6-EAB6A0DA7792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E7371-B7BF-4550-88D1-2AF6DF029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A346C-D281-407D-B6FB-F34CC678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AC6A-9090-4ADB-AA01-5F61D555F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49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7D8E9-9420-429E-95C3-720A5F2FA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CF0E9-B9ED-4D57-8A63-3C5DC296BC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52B8CF-128E-485B-929F-ECDD219E6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043AFF-8C1E-4392-BF57-A1A4B6839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E4AF-5396-4C1F-8DB6-EAB6A0DA7792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835EB-192B-4A47-9F28-DCBE9CA8A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2B2FEA-6D7C-4189-843E-EE57C72EF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AC6A-9090-4ADB-AA01-5F61D555F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56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7EFB0-46D6-4A59-8E5D-164C15EC3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DFB24A-8DD5-4637-BD43-04E395ECC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773044-3D7D-49B3-BBC0-444C69C2B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96A64D-CE59-4184-835A-1758C83C2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F2C452-DD6A-4482-888B-6285130988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B83ACC-C71D-4BDE-9C99-3F85325E5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E4AF-5396-4C1F-8DB6-EAB6A0DA7792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0B186A-E48A-4C3F-AD50-6A68F7195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3438D7-C9E6-4903-93B1-1326BAD18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AC6A-9090-4ADB-AA01-5F61D555F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81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F8FCD-5B2A-43DE-A432-CE1208364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C77B52-94CB-40CD-8D3E-5BAFFD347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E4AF-5396-4C1F-8DB6-EAB6A0DA7792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780267-77A9-4AD9-95C5-80F4B49EB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5C0D1E-CC6A-4D1B-8FCE-6A5BBA86B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AC6A-9090-4ADB-AA01-5F61D555F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6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DEEF42-C5C7-4A13-88B1-F77BBD211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E4AF-5396-4C1F-8DB6-EAB6A0DA7792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8F60E-C5C0-4A9F-81E3-FC941224A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23427-70FD-412F-AFC7-17415A5CF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AC6A-9090-4ADB-AA01-5F61D555F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73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BBB23-4249-4515-BBDD-614701342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A8911-EC68-43A9-9C28-35D038F03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259EE3-7E2D-43DE-ABBB-5DE01C379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41641-13A2-4FCC-9346-3F9D3856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E4AF-5396-4C1F-8DB6-EAB6A0DA7792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50609-7397-4D24-A45A-2529BED5A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6429D-EF99-45E9-A4EA-E3523F536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AC6A-9090-4ADB-AA01-5F61D555F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4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61A42-B418-4FDD-B89C-8D541C37A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EE0095-9B1C-4140-A4D0-078B00E01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3BD49C-EF8D-4CBC-8887-8F7B5BF73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CCDC51-814A-4811-BBDA-11B2DE5C6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E4AF-5396-4C1F-8DB6-EAB6A0DA7792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9F3749-A352-48E8-8D13-FE3124DC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96181-2E5D-4C9B-ADCC-60DB1E877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AC6A-9090-4ADB-AA01-5F61D555F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47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8CFDC1-2318-46BA-A389-670A55C03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61C9C-9C3B-4689-8022-7CF83B251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90C15-5658-4F6F-BB73-1785E34A05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BE4AF-5396-4C1F-8DB6-EAB6A0DA7792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FAE5D-80C8-490F-8AAE-CFF80D722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1E361-BEF7-47B6-BBA1-931A59E76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CAC6A-9090-4ADB-AA01-5F61D555F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9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/url?sa=i&amp;rct=j&amp;q=&amp;esrc=s&amp;source=images&amp;cd=&amp;ved=2ahUKEwjHlIO_j8XfAhWSMd8KHT7rCd4QjRx6BAgBEAU&amp;url=https://www.facebook.com/YEASummit/&amp;psig=AOvVaw2iA2Phqwgdexf3-vnGaDDn&amp;ust=154617570387419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582824-C078-403F-BE8B-017BF6330B23}"/>
              </a:ext>
            </a:extLst>
          </p:cNvPr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Image result for youth environmental action summit">
            <a:hlinkClick r:id="rId2"/>
            <a:extLst>
              <a:ext uri="{FF2B5EF4-FFF2-40B4-BE49-F238E27FC236}">
                <a16:creationId xmlns:a16="http://schemas.microsoft.com/office/drawing/2014/main" id="{0D796C28-6E26-402A-AE1E-7F9016299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82" y="720993"/>
            <a:ext cx="4047843" cy="404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5F94B6-191E-41A6-AFFA-EC57974F24D0}"/>
              </a:ext>
            </a:extLst>
          </p:cNvPr>
          <p:cNvSpPr txBox="1"/>
          <p:nvPr/>
        </p:nvSpPr>
        <p:spPr>
          <a:xfrm>
            <a:off x="6922831" y="2219887"/>
            <a:ext cx="42928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solidFill>
                  <a:schemeClr val="bg1"/>
                </a:solidFill>
              </a:rPr>
              <a:t>Parkside High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Environmental Action </a:t>
            </a:r>
          </a:p>
        </p:txBody>
      </p:sp>
      <p:pic>
        <p:nvPicPr>
          <p:cNvPr id="7" name="Picture 6" descr="A colorful flower on a plant&#10;&#10;Description automatically generated">
            <a:extLst>
              <a:ext uri="{FF2B5EF4-FFF2-40B4-BE49-F238E27FC236}">
                <a16:creationId xmlns:a16="http://schemas.microsoft.com/office/drawing/2014/main" id="{C8BDA5A5-F4FD-4304-A18B-4122E81915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34" y="1245625"/>
            <a:ext cx="5658127" cy="538334"/>
          </a:xfrm>
          <a:prstGeom prst="rect">
            <a:avLst/>
          </a:prstGeom>
        </p:spPr>
      </p:pic>
      <p:pic>
        <p:nvPicPr>
          <p:cNvPr id="9" name="Picture 8" descr="A colorful flower on a plant&#10;&#10;Description automatically generated">
            <a:extLst>
              <a:ext uri="{FF2B5EF4-FFF2-40B4-BE49-F238E27FC236}">
                <a16:creationId xmlns:a16="http://schemas.microsoft.com/office/drawing/2014/main" id="{756B6B23-7FC9-419C-8EA2-D5C28FA24D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35924"/>
            <a:ext cx="5523313" cy="10302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66C655-1F6E-462D-8509-73202B3A0721}"/>
              </a:ext>
            </a:extLst>
          </p:cNvPr>
          <p:cNvSpPr txBox="1"/>
          <p:nvPr/>
        </p:nvSpPr>
        <p:spPr>
          <a:xfrm>
            <a:off x="5221125" y="4788781"/>
            <a:ext cx="6412461" cy="70788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i="1" dirty="0">
                <a:solidFill>
                  <a:schemeClr val="bg1"/>
                </a:solidFill>
              </a:rPr>
              <a:t>Improve Fall Pollinator Forage</a:t>
            </a:r>
          </a:p>
        </p:txBody>
      </p:sp>
    </p:spTree>
    <p:extLst>
      <p:ext uri="{BB962C8B-B14F-4D97-AF65-F5344CB8AC3E}">
        <p14:creationId xmlns:p14="http://schemas.microsoft.com/office/powerpoint/2010/main" val="2841616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9DAD9B-5763-48F5-9F11-D51F97DE6B72}"/>
              </a:ext>
            </a:extLst>
          </p:cNvPr>
          <p:cNvSpPr/>
          <p:nvPr/>
        </p:nvSpPr>
        <p:spPr>
          <a:xfrm>
            <a:off x="2603501" y="162203"/>
            <a:ext cx="1092200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SITE 3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67B145D-2B12-4B4D-86F9-F89BCE2F27F0}"/>
              </a:ext>
            </a:extLst>
          </p:cNvPr>
          <p:cNvSpPr/>
          <p:nvPr/>
        </p:nvSpPr>
        <p:spPr>
          <a:xfrm>
            <a:off x="5200397" y="27493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2F0D92-C414-4C47-A262-D7C0F00E2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021" y="954348"/>
            <a:ext cx="4406779" cy="5741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A71613-A010-4B6E-ACEC-ADD389779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591618"/>
            <a:ext cx="5156200" cy="560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26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55F5DB-929E-4B9E-8934-9BD1FE1D3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68C3A3-3154-4C18-8095-E483848DB243}"/>
              </a:ext>
            </a:extLst>
          </p:cNvPr>
          <p:cNvSpPr txBox="1"/>
          <p:nvPr/>
        </p:nvSpPr>
        <p:spPr>
          <a:xfrm>
            <a:off x="442686" y="137886"/>
            <a:ext cx="5268494" cy="92333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EDUCATION LINKS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638FB4-5B46-43C2-842B-AC0D185B9EC7}"/>
              </a:ext>
            </a:extLst>
          </p:cNvPr>
          <p:cNvSpPr/>
          <p:nvPr/>
        </p:nvSpPr>
        <p:spPr>
          <a:xfrm>
            <a:off x="1565094" y="1532235"/>
            <a:ext cx="774102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POLLINATOR PLANTS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Art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Photography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9265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C24F87-FB52-461A-B4A3-F1F9982325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4" r="1" b="1"/>
          <a:stretch/>
        </p:blipFill>
        <p:spPr>
          <a:xfrm>
            <a:off x="-1" y="10"/>
            <a:ext cx="12191980" cy="68579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BCC9CB-BBA8-442A-81C3-DE5E94E6D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78" y="196437"/>
            <a:ext cx="5402035" cy="13253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1AE43C-8379-4C6E-AA97-C5B7C4F45669}"/>
              </a:ext>
            </a:extLst>
          </p:cNvPr>
          <p:cNvSpPr/>
          <p:nvPr/>
        </p:nvSpPr>
        <p:spPr>
          <a:xfrm>
            <a:off x="4073994" y="1718199"/>
            <a:ext cx="4043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Observations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093ECB-0401-4801-877A-BCBD9B07BEAA}"/>
              </a:ext>
            </a:extLst>
          </p:cNvPr>
          <p:cNvSpPr/>
          <p:nvPr/>
        </p:nvSpPr>
        <p:spPr>
          <a:xfrm>
            <a:off x="298517" y="5316835"/>
            <a:ext cx="27303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Research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1E74B1-2F36-40D0-B0A1-45D790DD908D}"/>
              </a:ext>
            </a:extLst>
          </p:cNvPr>
          <p:cNvSpPr/>
          <p:nvPr/>
        </p:nvSpPr>
        <p:spPr>
          <a:xfrm>
            <a:off x="7626994" y="5686167"/>
            <a:ext cx="3676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Connections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6948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rcuit board&#10;&#10;Description automatically generated">
            <a:extLst>
              <a:ext uri="{FF2B5EF4-FFF2-40B4-BE49-F238E27FC236}">
                <a16:creationId xmlns:a16="http://schemas.microsoft.com/office/drawing/2014/main" id="{1A6328FB-D64F-4F13-87EC-0DBDDE24B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74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85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rcuit board&#10;&#10;Description automatically generated">
            <a:extLst>
              <a:ext uri="{FF2B5EF4-FFF2-40B4-BE49-F238E27FC236}">
                <a16:creationId xmlns:a16="http://schemas.microsoft.com/office/drawing/2014/main" id="{1A6328FB-D64F-4F13-87EC-0DBDDE24B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720" y="0"/>
            <a:ext cx="12192000" cy="67441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FCF5268-8A26-4C76-A39D-7B53197E87FF}"/>
              </a:ext>
            </a:extLst>
          </p:cNvPr>
          <p:cNvSpPr/>
          <p:nvPr/>
        </p:nvSpPr>
        <p:spPr>
          <a:xfrm rot="208820">
            <a:off x="445388" y="4700526"/>
            <a:ext cx="6680200" cy="124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FD5C2514-1BA7-42ED-B372-B06B47372CEB}"/>
              </a:ext>
            </a:extLst>
          </p:cNvPr>
          <p:cNvSpPr/>
          <p:nvPr/>
        </p:nvSpPr>
        <p:spPr>
          <a:xfrm rot="18114995">
            <a:off x="1498600" y="2903812"/>
            <a:ext cx="241300" cy="673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726C5CA6-CBDD-4DE1-ACBE-E21B9534D424}"/>
              </a:ext>
            </a:extLst>
          </p:cNvPr>
          <p:cNvSpPr/>
          <p:nvPr/>
        </p:nvSpPr>
        <p:spPr>
          <a:xfrm rot="2721817">
            <a:off x="8972374" y="2361851"/>
            <a:ext cx="241300" cy="673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F01746F9-3619-4390-AA49-DBD7FCE99970}"/>
              </a:ext>
            </a:extLst>
          </p:cNvPr>
          <p:cNvSpPr/>
          <p:nvPr/>
        </p:nvSpPr>
        <p:spPr>
          <a:xfrm>
            <a:off x="2616200" y="4770591"/>
            <a:ext cx="514350" cy="185466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C552169E-246E-403D-9E81-CD9E54C01B6B}"/>
              </a:ext>
            </a:extLst>
          </p:cNvPr>
          <p:cNvSpPr/>
          <p:nvPr/>
        </p:nvSpPr>
        <p:spPr>
          <a:xfrm>
            <a:off x="416006" y="4649605"/>
            <a:ext cx="514350" cy="185466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4FA570-8CCA-4A08-ACF6-90B3C487DDE3}"/>
              </a:ext>
            </a:extLst>
          </p:cNvPr>
          <p:cNvSpPr txBox="1"/>
          <p:nvPr/>
        </p:nvSpPr>
        <p:spPr>
          <a:xfrm>
            <a:off x="2953889" y="898086"/>
            <a:ext cx="6457217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21 ACRES GREEN MONOCULTURE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833944-2C16-447D-AD6F-BECA1023B93B}"/>
              </a:ext>
            </a:extLst>
          </p:cNvPr>
          <p:cNvSpPr txBox="1"/>
          <p:nvPr/>
        </p:nvSpPr>
        <p:spPr>
          <a:xfrm>
            <a:off x="317500" y="191006"/>
            <a:ext cx="2161169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ISSUE: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C616BF-BD42-4B3B-8060-4D4D6B013607}"/>
              </a:ext>
            </a:extLst>
          </p:cNvPr>
          <p:cNvSpPr txBox="1"/>
          <p:nvPr/>
        </p:nvSpPr>
        <p:spPr>
          <a:xfrm>
            <a:off x="1178954" y="2470954"/>
            <a:ext cx="274126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LACK OF PLANT DIVERSTIY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495410-20D6-4795-AF22-CFA994C63578}"/>
              </a:ext>
            </a:extLst>
          </p:cNvPr>
          <p:cNvSpPr txBox="1"/>
          <p:nvPr/>
        </p:nvSpPr>
        <p:spPr>
          <a:xfrm>
            <a:off x="4470199" y="3002749"/>
            <a:ext cx="3718967" cy="92333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LACK OF SHELTER FOOD AND FORAGE</a:t>
            </a:r>
          </a:p>
          <a:p>
            <a:r>
              <a:rPr lang="en-US" dirty="0"/>
              <a:t>                FOR POLLINATORS</a:t>
            </a:r>
          </a:p>
          <a:p>
            <a:r>
              <a:rPr lang="en-US" dirty="0"/>
              <a:t>      ESPECIALLY IN FALL SEASON</a:t>
            </a:r>
          </a:p>
        </p:txBody>
      </p:sp>
      <p:pic>
        <p:nvPicPr>
          <p:cNvPr id="15" name="Picture 14" descr="A insect on a white background&#10;&#10;Description automatically generated">
            <a:extLst>
              <a:ext uri="{FF2B5EF4-FFF2-40B4-BE49-F238E27FC236}">
                <a16:creationId xmlns:a16="http://schemas.microsoft.com/office/drawing/2014/main" id="{EB5539A8-F0A6-4C8F-B508-CD928E3FF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4954960"/>
            <a:ext cx="1213075" cy="101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22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green field&#10;&#10;Description automatically generated">
            <a:extLst>
              <a:ext uri="{FF2B5EF4-FFF2-40B4-BE49-F238E27FC236}">
                <a16:creationId xmlns:a16="http://schemas.microsoft.com/office/drawing/2014/main" id="{F788ECD6-15A9-45F1-9D90-BEEE5A6C68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52"/>
          <a:stretch/>
        </p:blipFill>
        <p:spPr>
          <a:xfrm>
            <a:off x="0" y="3682999"/>
            <a:ext cx="12192000" cy="3302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594B84-6ACA-42C0-9D36-74972EE743D0}"/>
              </a:ext>
            </a:extLst>
          </p:cNvPr>
          <p:cNvSpPr txBox="1"/>
          <p:nvPr/>
        </p:nvSpPr>
        <p:spPr>
          <a:xfrm>
            <a:off x="787400" y="0"/>
            <a:ext cx="10299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    </a:t>
            </a:r>
            <a:r>
              <a:rPr lang="en-US" sz="8000" dirty="0"/>
              <a:t>CAN WE SUPPORT</a:t>
            </a:r>
          </a:p>
          <a:p>
            <a:r>
              <a:rPr lang="en-US" sz="8000" dirty="0"/>
              <a:t>        POLLINATORS ?</a:t>
            </a:r>
          </a:p>
          <a:p>
            <a:r>
              <a:rPr lang="en-US" sz="8000" dirty="0"/>
              <a:t>          YES-WE CAN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1AF52C-E516-405F-88BC-E125B678C93A}"/>
              </a:ext>
            </a:extLst>
          </p:cNvPr>
          <p:cNvSpPr txBox="1"/>
          <p:nvPr/>
        </p:nvSpPr>
        <p:spPr>
          <a:xfrm>
            <a:off x="787400" y="4524315"/>
            <a:ext cx="1127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     </a:t>
            </a:r>
            <a:r>
              <a:rPr lang="en-US" sz="4800" dirty="0">
                <a:solidFill>
                  <a:schemeClr val="bg1"/>
                </a:solidFill>
              </a:rPr>
              <a:t>INTEGRATE 200 NATIVE PLANTS THAT </a:t>
            </a:r>
          </a:p>
          <a:p>
            <a:r>
              <a:rPr lang="en-US" sz="4800" dirty="0">
                <a:solidFill>
                  <a:schemeClr val="bg1"/>
                </a:solidFill>
              </a:rPr>
              <a:t>                   BLOOM DURING </a:t>
            </a:r>
            <a:r>
              <a:rPr lang="en-US" sz="8000" u="sng" dirty="0">
                <a:solidFill>
                  <a:schemeClr val="bg1"/>
                </a:solidFill>
              </a:rPr>
              <a:t>FALL</a:t>
            </a:r>
            <a:endParaRPr lang="en-US" sz="48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902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BD6216-09D6-4142-8D2D-633754E04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912" y="866278"/>
            <a:ext cx="10036176" cy="5778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6F7A2F-06FC-48B4-8341-7BCBF428754C}"/>
              </a:ext>
            </a:extLst>
          </p:cNvPr>
          <p:cNvSpPr txBox="1"/>
          <p:nvPr/>
        </p:nvSpPr>
        <p:spPr>
          <a:xfrm>
            <a:off x="1454150" y="2985906"/>
            <a:ext cx="8636000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u="sng" dirty="0"/>
              <a:t>Improve Aesthetics </a:t>
            </a:r>
            <a:r>
              <a:rPr lang="en-US" sz="3200" dirty="0"/>
              <a:t>w/ Plant Diversity</a:t>
            </a:r>
          </a:p>
          <a:p>
            <a:r>
              <a:rPr lang="en-US" sz="3200" u="sng" dirty="0"/>
              <a:t>Improve Habitat </a:t>
            </a:r>
            <a:r>
              <a:rPr lang="en-US" sz="3200" dirty="0"/>
              <a:t>w/ Wildlife Protection and Forage</a:t>
            </a:r>
          </a:p>
          <a:p>
            <a:r>
              <a:rPr lang="en-US" sz="3200" u="sng" dirty="0"/>
              <a:t>Improve Fall Nectar and Pollen Sources</a:t>
            </a:r>
            <a:endParaRPr lang="en-US" sz="3200" dirty="0"/>
          </a:p>
          <a:p>
            <a:r>
              <a:rPr lang="en-US" sz="3200" u="sng" dirty="0"/>
              <a:t>Improve support for native bee diversity</a:t>
            </a:r>
            <a:r>
              <a:rPr lang="en-US" sz="3200" dirty="0"/>
              <a:t>                            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E24E17-A3E1-460D-8179-B4179A6C566F}"/>
              </a:ext>
            </a:extLst>
          </p:cNvPr>
          <p:cNvSpPr txBox="1"/>
          <p:nvPr/>
        </p:nvSpPr>
        <p:spPr>
          <a:xfrm>
            <a:off x="673100" y="-35312"/>
            <a:ext cx="63534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POLLINATOR FALL FORAGE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F6A8DB-49A3-4813-ABE4-38EC402B578F}"/>
              </a:ext>
            </a:extLst>
          </p:cNvPr>
          <p:cNvSpPr txBox="1"/>
          <p:nvPr/>
        </p:nvSpPr>
        <p:spPr>
          <a:xfrm>
            <a:off x="3302000" y="2133600"/>
            <a:ext cx="51435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024055-D9DB-4988-845A-93C341A271E8}"/>
              </a:ext>
            </a:extLst>
          </p:cNvPr>
          <p:cNvSpPr txBox="1"/>
          <p:nvPr/>
        </p:nvSpPr>
        <p:spPr>
          <a:xfrm>
            <a:off x="3524250" y="2160032"/>
            <a:ext cx="51435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EBB34AFC-4AA8-4C00-BD9C-D95C21CA83CE}"/>
              </a:ext>
            </a:extLst>
          </p:cNvPr>
          <p:cNvSpPr/>
          <p:nvPr/>
        </p:nvSpPr>
        <p:spPr>
          <a:xfrm>
            <a:off x="3803650" y="2133600"/>
            <a:ext cx="3105150" cy="990685"/>
          </a:xfrm>
          <a:prstGeom prst="downArrow">
            <a:avLst>
              <a:gd name="adj1" fmla="val 50000"/>
              <a:gd name="adj2" fmla="val 5128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33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ircuit board&#10;&#10;Description automatically generated">
            <a:extLst>
              <a:ext uri="{FF2B5EF4-FFF2-40B4-BE49-F238E27FC236}">
                <a16:creationId xmlns:a16="http://schemas.microsoft.com/office/drawing/2014/main" id="{57FF3D44-8C66-40D6-B604-814C8D1CB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744162"/>
          </a:xfrm>
          <a:prstGeom prst="rect">
            <a:avLst/>
          </a:prstGeom>
        </p:spPr>
      </p:pic>
      <p:pic>
        <p:nvPicPr>
          <p:cNvPr id="3" name="Picture 2" descr="A colorful flower on a plant&#10;&#10;Description automatically generated">
            <a:extLst>
              <a:ext uri="{FF2B5EF4-FFF2-40B4-BE49-F238E27FC236}">
                <a16:creationId xmlns:a16="http://schemas.microsoft.com/office/drawing/2014/main" id="{73B3D3EE-8640-4E66-9723-58245E14E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1085">
            <a:off x="1992728" y="3080172"/>
            <a:ext cx="711054" cy="120260"/>
          </a:xfrm>
          <a:prstGeom prst="rect">
            <a:avLst/>
          </a:prstGeom>
        </p:spPr>
      </p:pic>
      <p:pic>
        <p:nvPicPr>
          <p:cNvPr id="4" name="Picture 3" descr="A colorful flower on a plant&#10;&#10;Description automatically generated">
            <a:extLst>
              <a:ext uri="{FF2B5EF4-FFF2-40B4-BE49-F238E27FC236}">
                <a16:creationId xmlns:a16="http://schemas.microsoft.com/office/drawing/2014/main" id="{5F9813EB-5E2C-4D86-9DEF-079D1F9D4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825">
            <a:off x="903849" y="4311536"/>
            <a:ext cx="1548724" cy="152709"/>
          </a:xfrm>
          <a:prstGeom prst="rect">
            <a:avLst/>
          </a:prstGeom>
        </p:spPr>
      </p:pic>
      <p:pic>
        <p:nvPicPr>
          <p:cNvPr id="5" name="Picture 4" descr="A colorful flower on a plant&#10;&#10;Description automatically generated">
            <a:extLst>
              <a:ext uri="{FF2B5EF4-FFF2-40B4-BE49-F238E27FC236}">
                <a16:creationId xmlns:a16="http://schemas.microsoft.com/office/drawing/2014/main" id="{F75D07D8-FB3C-484D-95F8-2C69BBD87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51300" flipH="1" flipV="1">
            <a:off x="3266724" y="3882430"/>
            <a:ext cx="490893" cy="1343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C9B8BF-103C-4131-BF77-A72DB687A1E5}"/>
              </a:ext>
            </a:extLst>
          </p:cNvPr>
          <p:cNvSpPr txBox="1"/>
          <p:nvPr/>
        </p:nvSpPr>
        <p:spPr>
          <a:xfrm>
            <a:off x="1851003" y="2309305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highlight>
                  <a:srgbClr val="00FFFF"/>
                </a:highlight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9B0F59-F5A1-47DB-9D9A-1820C95BAB9F}"/>
              </a:ext>
            </a:extLst>
          </p:cNvPr>
          <p:cNvSpPr txBox="1"/>
          <p:nvPr/>
        </p:nvSpPr>
        <p:spPr>
          <a:xfrm>
            <a:off x="3662961" y="3890685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highlight>
                  <a:srgbClr val="00FFFF"/>
                </a:highlight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AD017A-041E-4590-9642-0CA4F163A1B4}"/>
              </a:ext>
            </a:extLst>
          </p:cNvPr>
          <p:cNvSpPr txBox="1"/>
          <p:nvPr/>
        </p:nvSpPr>
        <p:spPr>
          <a:xfrm>
            <a:off x="8956471" y="1203188"/>
            <a:ext cx="47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highlight>
                  <a:srgbClr val="00FFFF"/>
                </a:highlight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3A375E-F678-4567-947D-026937DD170C}"/>
              </a:ext>
            </a:extLst>
          </p:cNvPr>
          <p:cNvSpPr txBox="1"/>
          <p:nvPr/>
        </p:nvSpPr>
        <p:spPr>
          <a:xfrm>
            <a:off x="2027388" y="52818"/>
            <a:ext cx="829403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    FALL PLANTING SITES -200 PLANTS </a:t>
            </a:r>
          </a:p>
        </p:txBody>
      </p:sp>
    </p:spTree>
    <p:extLst>
      <p:ext uri="{BB962C8B-B14F-4D97-AF65-F5344CB8AC3E}">
        <p14:creationId xmlns:p14="http://schemas.microsoft.com/office/powerpoint/2010/main" val="975527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176D27-CCAF-47FA-A29D-2BC963E12705}"/>
              </a:ext>
            </a:extLst>
          </p:cNvPr>
          <p:cNvSpPr txBox="1"/>
          <p:nvPr/>
        </p:nvSpPr>
        <p:spPr>
          <a:xfrm>
            <a:off x="1790700" y="533400"/>
            <a:ext cx="9138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FALL BLOOMING POLLINATOR FRIENDLY PLANTS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CE939B-E6CA-493D-AB0E-55B4835BA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1657350"/>
            <a:ext cx="2867025" cy="42209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FB98AA-FBDA-4264-AABF-77041A14E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201" y="1657350"/>
            <a:ext cx="2867025" cy="43515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EB263B-1C67-4640-9C2E-B942B26FA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187" y="1722664"/>
            <a:ext cx="2867025" cy="41556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979F68-0E5B-4FD8-8636-5C405E5527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7212" y="1722664"/>
            <a:ext cx="2895600" cy="415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07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3332B8-DD60-4E66-A1F3-98DAA26072DC}"/>
              </a:ext>
            </a:extLst>
          </p:cNvPr>
          <p:cNvSpPr txBox="1"/>
          <p:nvPr/>
        </p:nvSpPr>
        <p:spPr>
          <a:xfrm>
            <a:off x="2159000" y="170752"/>
            <a:ext cx="1326004" cy="461665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SITE 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0E7CB6-34CA-477D-A600-0BFEB35D9834}"/>
              </a:ext>
            </a:extLst>
          </p:cNvPr>
          <p:cNvSpPr txBox="1"/>
          <p:nvPr/>
        </p:nvSpPr>
        <p:spPr>
          <a:xfrm>
            <a:off x="1295205" y="826269"/>
            <a:ext cx="3053593" cy="461665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ESTABLISHMENT AREA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6010ED1-F6B2-4915-9B44-6C240BBBE1DD}"/>
              </a:ext>
            </a:extLst>
          </p:cNvPr>
          <p:cNvSpPr/>
          <p:nvPr/>
        </p:nvSpPr>
        <p:spPr>
          <a:xfrm>
            <a:off x="5117592" y="21604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154837-AAB9-4C6D-BB64-2899FCE3A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444500"/>
            <a:ext cx="5870237" cy="5905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9DE8C7-DA3F-46E9-84D7-F05D5AF63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922" y="1481786"/>
            <a:ext cx="3873378" cy="504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7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7EEF0D-4DB5-499E-9A26-4714B4D3F2B7}"/>
              </a:ext>
            </a:extLst>
          </p:cNvPr>
          <p:cNvSpPr txBox="1"/>
          <p:nvPr/>
        </p:nvSpPr>
        <p:spPr>
          <a:xfrm>
            <a:off x="2558469" y="96666"/>
            <a:ext cx="1066318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SITE 2  </a:t>
            </a:r>
          </a:p>
        </p:txBody>
      </p:sp>
      <p:pic>
        <p:nvPicPr>
          <p:cNvPr id="7" name="Picture 6" descr="A field of grass&#10;&#10;Description automatically generated">
            <a:extLst>
              <a:ext uri="{FF2B5EF4-FFF2-40B4-BE49-F238E27FC236}">
                <a16:creationId xmlns:a16="http://schemas.microsoft.com/office/drawing/2014/main" id="{A0474E3E-CEE8-4CB6-B742-55C338EBF4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3" t="3889" r="29835" b="3889"/>
          <a:stretch/>
        </p:blipFill>
        <p:spPr>
          <a:xfrm>
            <a:off x="6625161" y="266700"/>
            <a:ext cx="4821781" cy="632460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7E45D879-A760-4789-BBC6-369CD74956AB}"/>
              </a:ext>
            </a:extLst>
          </p:cNvPr>
          <p:cNvSpPr/>
          <p:nvPr/>
        </p:nvSpPr>
        <p:spPr>
          <a:xfrm>
            <a:off x="5391957" y="21639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DC26D5-11A2-40F2-B38A-51E1BE03F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821" y="805598"/>
            <a:ext cx="4363135" cy="5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10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116</Words>
  <Application>Microsoft Office PowerPoint</Application>
  <PresentationFormat>Widescreen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Kelley</dc:creator>
  <cp:lastModifiedBy>Jerry Kelley</cp:lastModifiedBy>
  <cp:revision>17</cp:revision>
  <dcterms:created xsi:type="dcterms:W3CDTF">2019-01-01T16:03:29Z</dcterms:created>
  <dcterms:modified xsi:type="dcterms:W3CDTF">2020-02-07T19:28:05Z</dcterms:modified>
</cp:coreProperties>
</file>